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1"/>
  </p:sldMasterIdLst>
  <p:sldIdLst>
    <p:sldId id="256" r:id="rId2"/>
    <p:sldId id="264" r:id="rId3"/>
    <p:sldId id="257" r:id="rId4"/>
    <p:sldId id="265" r:id="rId5"/>
    <p:sldId id="258" r:id="rId6"/>
    <p:sldId id="281" r:id="rId7"/>
    <p:sldId id="259" r:id="rId8"/>
    <p:sldId id="276" r:id="rId9"/>
    <p:sldId id="277" r:id="rId10"/>
    <p:sldId id="260" r:id="rId11"/>
    <p:sldId id="278" r:id="rId12"/>
    <p:sldId id="261" r:id="rId13"/>
    <p:sldId id="262" r:id="rId14"/>
    <p:sldId id="263" r:id="rId15"/>
    <p:sldId id="273" r:id="rId16"/>
    <p:sldId id="274" r:id="rId17"/>
    <p:sldId id="275" r:id="rId18"/>
    <p:sldId id="279" r:id="rId19"/>
    <p:sldId id="266" r:id="rId20"/>
    <p:sldId id="267" r:id="rId21"/>
    <p:sldId id="268" r:id="rId22"/>
    <p:sldId id="270" r:id="rId23"/>
    <p:sldId id="269" r:id="rId24"/>
    <p:sldId id="271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CE90F-6934-4BB8-954B-01193541AE8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EEE8A-5223-4214-860D-104A48A86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429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CE90F-6934-4BB8-954B-01193541AE8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EEE8A-5223-4214-860D-104A48A86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400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CE90F-6934-4BB8-954B-01193541AE8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EEE8A-5223-4214-860D-104A48A869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6053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CE90F-6934-4BB8-954B-01193541AE8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EEE8A-5223-4214-860D-104A48A86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318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CE90F-6934-4BB8-954B-01193541AE8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EEE8A-5223-4214-860D-104A48A869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3524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CE90F-6934-4BB8-954B-01193541AE8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EEE8A-5223-4214-860D-104A48A86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06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CE90F-6934-4BB8-954B-01193541AE8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EEE8A-5223-4214-860D-104A48A86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442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CE90F-6934-4BB8-954B-01193541AE8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EEE8A-5223-4214-860D-104A48A86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106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CE90F-6934-4BB8-954B-01193541AE8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EEE8A-5223-4214-860D-104A48A86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427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CE90F-6934-4BB8-954B-01193541AE8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EEE8A-5223-4214-860D-104A48A86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973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CE90F-6934-4BB8-954B-01193541AE8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EEE8A-5223-4214-860D-104A48A86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154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CE90F-6934-4BB8-954B-01193541AE8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EEE8A-5223-4214-860D-104A48A86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768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CE90F-6934-4BB8-954B-01193541AE8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EEE8A-5223-4214-860D-104A48A86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471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CE90F-6934-4BB8-954B-01193541AE8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EEE8A-5223-4214-860D-104A48A86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62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CE90F-6934-4BB8-954B-01193541AE8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EEE8A-5223-4214-860D-104A48A86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16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CE90F-6934-4BB8-954B-01193541AE8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EEE8A-5223-4214-860D-104A48A86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88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CE90F-6934-4BB8-954B-01193541AE8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3DEEE8A-5223-4214-860D-104A48A86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02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BỆNH VIÊM PHỔI CẤP DO CHỦNG MỚI VIRUT CORONA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BS.CKI. NGUYỄN TRONG HIẾU</a:t>
            </a:r>
          </a:p>
        </p:txBody>
      </p:sp>
    </p:spTree>
    <p:extLst>
      <p:ext uri="{BB962C8B-B14F-4D97-AF65-F5344CB8AC3E}">
        <p14:creationId xmlns:p14="http://schemas.microsoft.com/office/powerpoint/2010/main" val="3739304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</a:t>
            </a:r>
            <a:r>
              <a:rPr lang="en-US" dirty="0" smtClean="0"/>
              <a:t>.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trị</a:t>
            </a:r>
            <a:r>
              <a:rPr lang="en-US" dirty="0" smtClean="0"/>
              <a:t>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err="1"/>
              <a:t>H</a:t>
            </a:r>
            <a:r>
              <a:rPr lang="en-US" dirty="0" err="1" smtClean="0"/>
              <a:t>iện</a:t>
            </a:r>
            <a:r>
              <a:rPr lang="en-US" dirty="0" smtClean="0"/>
              <a:t> </a:t>
            </a:r>
            <a:r>
              <a:rPr lang="en-US" dirty="0" err="1" smtClean="0"/>
              <a:t>chưa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thuốc</a:t>
            </a:r>
            <a:r>
              <a:rPr lang="en-US" dirty="0" smtClean="0"/>
              <a:t> </a:t>
            </a:r>
            <a:r>
              <a:rPr lang="en-US" dirty="0" err="1" smtClean="0"/>
              <a:t>đặc</a:t>
            </a:r>
            <a:r>
              <a:rPr lang="en-US" dirty="0" smtClean="0"/>
              <a:t> </a:t>
            </a:r>
            <a:r>
              <a:rPr lang="en-US" dirty="0" err="1" smtClean="0"/>
              <a:t>trị</a:t>
            </a:r>
            <a:r>
              <a:rPr lang="en-US" smtClean="0"/>
              <a:t>, chỉ điều trị triệu chứng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/>
              <a:t>K</a:t>
            </a:r>
            <a:r>
              <a:rPr lang="en-US" dirty="0" err="1" smtClean="0"/>
              <a:t>háng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dùng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bội</a:t>
            </a:r>
            <a:r>
              <a:rPr lang="en-US" dirty="0" smtClean="0"/>
              <a:t> </a:t>
            </a:r>
            <a:r>
              <a:rPr lang="en-US" dirty="0" err="1" smtClean="0"/>
              <a:t>nhiễm</a:t>
            </a:r>
            <a:r>
              <a:rPr lang="en-US" dirty="0" smtClean="0"/>
              <a:t> vi </a:t>
            </a:r>
            <a:r>
              <a:rPr lang="en-US" dirty="0" err="1" smtClean="0"/>
              <a:t>trùng</a:t>
            </a:r>
            <a:r>
              <a:rPr lang="en-US" dirty="0" smtClean="0"/>
              <a:t>, </a:t>
            </a:r>
          </a:p>
          <a:p>
            <a:pPr>
              <a:buFontTx/>
              <a:buChar char="-"/>
            </a:pPr>
            <a:r>
              <a:rPr lang="en-US" dirty="0" err="1"/>
              <a:t>H</a:t>
            </a:r>
            <a:r>
              <a:rPr lang="en-US" dirty="0" err="1" smtClean="0"/>
              <a:t>ạ</a:t>
            </a:r>
            <a:r>
              <a:rPr lang="en-US" dirty="0" smtClean="0"/>
              <a:t> </a:t>
            </a:r>
            <a:r>
              <a:rPr lang="en-US" dirty="0" err="1" smtClean="0"/>
              <a:t>sốt</a:t>
            </a:r>
            <a:r>
              <a:rPr lang="en-US" smtClean="0"/>
              <a:t>, </a:t>
            </a:r>
          </a:p>
          <a:p>
            <a:pPr>
              <a:buFontTx/>
              <a:buChar char="-"/>
            </a:pPr>
            <a:r>
              <a:rPr lang="en-US" smtClean="0"/>
              <a:t>Giảm ho,</a:t>
            </a:r>
          </a:p>
          <a:p>
            <a:pPr>
              <a:buFontTx/>
              <a:buChar char="-"/>
            </a:pPr>
            <a:r>
              <a:rPr lang="en-US" smtClean="0"/>
              <a:t>Nâng </a:t>
            </a:r>
            <a:r>
              <a:rPr lang="en-US" dirty="0" err="1" smtClean="0"/>
              <a:t>đỡ</a:t>
            </a:r>
            <a:r>
              <a:rPr lang="en-US" dirty="0" smtClean="0"/>
              <a:t> </a:t>
            </a:r>
            <a:r>
              <a:rPr lang="en-US" err="1" smtClean="0"/>
              <a:t>tổng</a:t>
            </a:r>
            <a:r>
              <a:rPr lang="en-US" smtClean="0"/>
              <a:t> trạng, bù nước điện giải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Thở</a:t>
            </a:r>
            <a:r>
              <a:rPr lang="en-US" dirty="0" smtClean="0"/>
              <a:t> Oxy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khó</a:t>
            </a:r>
            <a:r>
              <a:rPr lang="en-US" dirty="0" smtClean="0"/>
              <a:t> </a:t>
            </a:r>
            <a:r>
              <a:rPr lang="en-US" dirty="0" err="1" smtClean="0"/>
              <a:t>thở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Cung</a:t>
            </a:r>
            <a:r>
              <a:rPr lang="en-US" dirty="0" smtClean="0"/>
              <a:t> </a:t>
            </a:r>
            <a:r>
              <a:rPr lang="en-US" dirty="0" err="1" smtClean="0"/>
              <a:t>cấp</a:t>
            </a:r>
            <a:r>
              <a:rPr lang="en-US" dirty="0" smtClean="0"/>
              <a:t> </a:t>
            </a:r>
            <a:r>
              <a:rPr lang="en-US" dirty="0" err="1" smtClean="0"/>
              <a:t>dinh</a:t>
            </a:r>
            <a:r>
              <a:rPr lang="en-US" dirty="0" smtClean="0"/>
              <a:t> </a:t>
            </a:r>
            <a:r>
              <a:rPr lang="en-US" dirty="0" err="1" smtClean="0"/>
              <a:t>dưỡng</a:t>
            </a:r>
            <a:r>
              <a:rPr lang="en-US" dirty="0" smtClean="0"/>
              <a:t>, </a:t>
            </a:r>
            <a:r>
              <a:rPr lang="en-US" dirty="0" err="1" smtClean="0"/>
              <a:t>nghỉ</a:t>
            </a:r>
            <a:r>
              <a:rPr lang="en-US" dirty="0" smtClean="0"/>
              <a:t> </a:t>
            </a:r>
            <a:r>
              <a:rPr lang="en-US" dirty="0" err="1" smtClean="0"/>
              <a:t>ngơi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33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r>
              <a:rPr lang="en-US" dirty="0" smtClean="0"/>
              <a:t>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trị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059873"/>
            <a:ext cx="8780318" cy="519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98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VI. </a:t>
            </a:r>
            <a:r>
              <a:rPr lang="en-US" dirty="0" err="1" smtClean="0"/>
              <a:t>Phòng</a:t>
            </a:r>
            <a:r>
              <a:rPr lang="en-US" dirty="0" smtClean="0"/>
              <a:t> </a:t>
            </a:r>
            <a:r>
              <a:rPr lang="en-US" err="1" smtClean="0"/>
              <a:t>ngừa</a:t>
            </a:r>
            <a:r>
              <a:rPr lang="en-US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mtClean="0"/>
              <a:t>Chưa có Vaccine phòng bệnh</a:t>
            </a:r>
          </a:p>
          <a:p>
            <a:pPr>
              <a:buFontTx/>
              <a:buChar char="-"/>
            </a:pPr>
            <a:r>
              <a:rPr lang="en-US" smtClean="0"/>
              <a:t>Giữ </a:t>
            </a:r>
            <a:r>
              <a:rPr lang="en-US" dirty="0" err="1" smtClean="0"/>
              <a:t>ấm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, </a:t>
            </a:r>
            <a:r>
              <a:rPr lang="en-US" dirty="0" err="1" smtClean="0"/>
              <a:t>vệ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cá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, </a:t>
            </a:r>
            <a:r>
              <a:rPr lang="en-US" dirty="0" err="1" smtClean="0"/>
              <a:t>vệ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sàn</a:t>
            </a:r>
            <a:r>
              <a:rPr lang="en-US" dirty="0" smtClean="0"/>
              <a:t> </a:t>
            </a:r>
            <a:r>
              <a:rPr lang="en-US" dirty="0" err="1" smtClean="0"/>
              <a:t>nhà</a:t>
            </a:r>
            <a:r>
              <a:rPr lang="en-US" dirty="0" smtClean="0"/>
              <a:t>, </a:t>
            </a:r>
            <a:r>
              <a:rPr lang="en-US" dirty="0" err="1" smtClean="0"/>
              <a:t>tay</a:t>
            </a:r>
            <a:r>
              <a:rPr lang="en-US" dirty="0" smtClean="0"/>
              <a:t> </a:t>
            </a:r>
            <a:r>
              <a:rPr lang="en-US" dirty="0" err="1" smtClean="0"/>
              <a:t>vịn</a:t>
            </a:r>
            <a:r>
              <a:rPr lang="en-US" dirty="0" smtClean="0"/>
              <a:t> </a:t>
            </a:r>
            <a:r>
              <a:rPr lang="en-US" dirty="0" err="1" smtClean="0"/>
              <a:t>cầu</a:t>
            </a:r>
            <a:r>
              <a:rPr lang="en-US" dirty="0" smtClean="0"/>
              <a:t> </a:t>
            </a:r>
            <a:r>
              <a:rPr lang="en-US" dirty="0" err="1" smtClean="0"/>
              <a:t>thang</a:t>
            </a:r>
            <a:r>
              <a:rPr lang="en-US" dirty="0" smtClean="0"/>
              <a:t>,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vật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cầm</a:t>
            </a:r>
            <a:r>
              <a:rPr lang="en-US" dirty="0" smtClean="0"/>
              <a:t> </a:t>
            </a:r>
            <a:r>
              <a:rPr lang="en-US" dirty="0" err="1" smtClean="0"/>
              <a:t>nắm</a:t>
            </a:r>
            <a:r>
              <a:rPr lang="en-US" dirty="0" smtClean="0"/>
              <a:t> </a:t>
            </a:r>
            <a:r>
              <a:rPr lang="en-US" dirty="0" err="1" smtClean="0"/>
              <a:t>tránh</a:t>
            </a:r>
            <a:r>
              <a:rPr lang="en-US" dirty="0" smtClean="0"/>
              <a:t> </a:t>
            </a:r>
            <a:r>
              <a:rPr lang="en-US" dirty="0" err="1" smtClean="0"/>
              <a:t>lây</a:t>
            </a:r>
            <a:r>
              <a:rPr lang="en-US" dirty="0" smtClean="0"/>
              <a:t> </a:t>
            </a:r>
            <a:r>
              <a:rPr lang="en-US" dirty="0" err="1" smtClean="0"/>
              <a:t>lan</a:t>
            </a:r>
            <a:r>
              <a:rPr lang="en-US" dirty="0" smtClean="0"/>
              <a:t> </a:t>
            </a:r>
            <a:r>
              <a:rPr lang="en-US" dirty="0" err="1" smtClean="0"/>
              <a:t>mầm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, </a:t>
            </a:r>
            <a:r>
              <a:rPr lang="en-US" dirty="0" err="1" smtClean="0"/>
              <a:t>mở</a:t>
            </a:r>
            <a:r>
              <a:rPr lang="en-US" dirty="0" smtClean="0"/>
              <a:t> </a:t>
            </a:r>
            <a:r>
              <a:rPr lang="en-US" dirty="0" err="1" smtClean="0"/>
              <a:t>cửa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, </a:t>
            </a:r>
            <a:r>
              <a:rPr lang="en-US" dirty="0" err="1" smtClean="0"/>
              <a:t>cửa</a:t>
            </a:r>
            <a:r>
              <a:rPr lang="en-US" dirty="0" smtClean="0"/>
              <a:t> </a:t>
            </a:r>
            <a:r>
              <a:rPr lang="en-US" dirty="0" err="1" smtClean="0"/>
              <a:t>sổ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</a:t>
            </a:r>
            <a:r>
              <a:rPr lang="en-US" dirty="0" err="1" smtClean="0"/>
              <a:t>thoáng</a:t>
            </a:r>
            <a:r>
              <a:rPr lang="en-US" dirty="0" smtClean="0"/>
              <a:t>…</a:t>
            </a:r>
          </a:p>
          <a:p>
            <a:pPr>
              <a:buFontTx/>
              <a:buChar char="-"/>
            </a:pPr>
            <a:r>
              <a:rPr lang="en-US" dirty="0" err="1" smtClean="0"/>
              <a:t>Rửa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r>
              <a:rPr lang="en-US" dirty="0" smtClean="0"/>
              <a:t> </a:t>
            </a:r>
            <a:r>
              <a:rPr lang="en-US" dirty="0" err="1" smtClean="0"/>
              <a:t>thường</a:t>
            </a:r>
            <a:r>
              <a:rPr lang="en-US" dirty="0" smtClean="0"/>
              <a:t> </a:t>
            </a:r>
            <a:r>
              <a:rPr lang="en-US" dirty="0" err="1" smtClean="0"/>
              <a:t>xuyên</a:t>
            </a:r>
            <a:r>
              <a:rPr lang="en-US" dirty="0" smtClean="0"/>
              <a:t> </a:t>
            </a:r>
            <a:r>
              <a:rPr lang="en-US" dirty="0" err="1" smtClean="0"/>
              <a:t>bằng</a:t>
            </a:r>
            <a:r>
              <a:rPr lang="en-US" dirty="0" smtClean="0"/>
              <a:t> </a:t>
            </a:r>
            <a:r>
              <a:rPr lang="en-US" dirty="0" err="1" smtClean="0"/>
              <a:t>xà</a:t>
            </a:r>
            <a:r>
              <a:rPr lang="en-US" dirty="0" smtClean="0"/>
              <a:t> </a:t>
            </a:r>
            <a:r>
              <a:rPr lang="en-US" dirty="0" err="1" smtClean="0"/>
              <a:t>phòng</a:t>
            </a:r>
            <a:r>
              <a:rPr lang="en-US" dirty="0" smtClean="0"/>
              <a:t>, </a:t>
            </a:r>
            <a:r>
              <a:rPr lang="en-US" dirty="0" err="1" smtClean="0"/>
              <a:t>hoặc</a:t>
            </a:r>
            <a:r>
              <a:rPr lang="en-US" dirty="0" smtClean="0"/>
              <a:t> </a:t>
            </a:r>
            <a:r>
              <a:rPr lang="en-US" dirty="0" err="1" smtClean="0"/>
              <a:t>nước</a:t>
            </a:r>
            <a:r>
              <a:rPr lang="en-US" dirty="0" smtClean="0"/>
              <a:t> </a:t>
            </a:r>
            <a:r>
              <a:rPr lang="en-US" dirty="0" err="1" smtClean="0"/>
              <a:t>sát</a:t>
            </a:r>
            <a:r>
              <a:rPr lang="en-US" dirty="0" smtClean="0"/>
              <a:t> </a:t>
            </a:r>
            <a:r>
              <a:rPr lang="en-US" dirty="0" err="1" smtClean="0"/>
              <a:t>khuẩn</a:t>
            </a:r>
            <a:r>
              <a:rPr lang="en-US" dirty="0"/>
              <a:t> </a:t>
            </a: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gian</a:t>
            </a:r>
            <a:r>
              <a:rPr lang="en-US" dirty="0" smtClean="0"/>
              <a:t> </a:t>
            </a:r>
            <a:r>
              <a:rPr lang="en-US" dirty="0" err="1" smtClean="0"/>
              <a:t>tối</a:t>
            </a:r>
            <a:r>
              <a:rPr lang="en-US" dirty="0" smtClean="0"/>
              <a:t> </a:t>
            </a:r>
            <a:r>
              <a:rPr lang="en-US" dirty="0" err="1" smtClean="0"/>
              <a:t>thiểu</a:t>
            </a:r>
            <a:r>
              <a:rPr lang="en-US" dirty="0" smtClean="0"/>
              <a:t> 20 </a:t>
            </a:r>
            <a:r>
              <a:rPr lang="en-US" dirty="0" err="1" smtClean="0"/>
              <a:t>giây</a:t>
            </a:r>
            <a:r>
              <a:rPr lang="en-US" dirty="0" smtClean="0"/>
              <a:t>, </a:t>
            </a:r>
            <a:r>
              <a:rPr lang="en-US" dirty="0" err="1" smtClean="0"/>
              <a:t>súc</a:t>
            </a:r>
            <a:r>
              <a:rPr lang="en-US" dirty="0" smtClean="0"/>
              <a:t> </a:t>
            </a:r>
            <a:r>
              <a:rPr lang="en-US" dirty="0" err="1" smtClean="0"/>
              <a:t>họng</a:t>
            </a:r>
            <a:r>
              <a:rPr lang="en-US" dirty="0" smtClean="0"/>
              <a:t> </a:t>
            </a:r>
            <a:r>
              <a:rPr lang="en-US" dirty="0" err="1" smtClean="0"/>
              <a:t>bằng</a:t>
            </a:r>
            <a:r>
              <a:rPr lang="en-US" dirty="0" smtClean="0"/>
              <a:t> </a:t>
            </a:r>
            <a:r>
              <a:rPr lang="en-US" dirty="0" err="1" smtClean="0"/>
              <a:t>nước</a:t>
            </a:r>
            <a:r>
              <a:rPr lang="en-US" dirty="0" smtClean="0"/>
              <a:t> </a:t>
            </a:r>
            <a:r>
              <a:rPr lang="en-US" dirty="0" err="1" smtClean="0"/>
              <a:t>sát</a:t>
            </a:r>
            <a:r>
              <a:rPr lang="en-US" dirty="0" smtClean="0"/>
              <a:t> </a:t>
            </a:r>
            <a:r>
              <a:rPr lang="en-US" dirty="0" err="1" smtClean="0"/>
              <a:t>khuẩn</a:t>
            </a:r>
            <a:r>
              <a:rPr lang="en-US" dirty="0" smtClean="0"/>
              <a:t> </a:t>
            </a:r>
            <a:r>
              <a:rPr lang="en-US" dirty="0" err="1" smtClean="0"/>
              <a:t>miệng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Ăn</a:t>
            </a:r>
            <a:r>
              <a:rPr lang="en-US" dirty="0" smtClean="0"/>
              <a:t> </a:t>
            </a:r>
            <a:r>
              <a:rPr lang="en-US" dirty="0" err="1" smtClean="0"/>
              <a:t>chín</a:t>
            </a:r>
            <a:r>
              <a:rPr lang="en-US" dirty="0" smtClean="0"/>
              <a:t>, </a:t>
            </a:r>
            <a:r>
              <a:rPr lang="en-US" dirty="0" err="1" smtClean="0"/>
              <a:t>uống</a:t>
            </a:r>
            <a:r>
              <a:rPr lang="en-US" dirty="0" smtClean="0"/>
              <a:t> </a:t>
            </a:r>
            <a:r>
              <a:rPr lang="en-US" dirty="0" err="1" smtClean="0"/>
              <a:t>sôi</a:t>
            </a:r>
            <a:r>
              <a:rPr lang="en-US" dirty="0" smtClean="0"/>
              <a:t>, </a:t>
            </a:r>
            <a:r>
              <a:rPr lang="en-US" dirty="0" err="1" smtClean="0"/>
              <a:t>ăn</a:t>
            </a:r>
            <a:r>
              <a:rPr lang="en-US" dirty="0" smtClean="0"/>
              <a:t> </a:t>
            </a:r>
            <a:r>
              <a:rPr lang="en-US" dirty="0" err="1" smtClean="0"/>
              <a:t>uống</a:t>
            </a:r>
            <a:r>
              <a:rPr lang="en-US" dirty="0" smtClean="0"/>
              <a:t> </a:t>
            </a:r>
            <a:r>
              <a:rPr lang="en-US" dirty="0" err="1" smtClean="0"/>
              <a:t>đầy</a:t>
            </a:r>
            <a:r>
              <a:rPr lang="en-US" dirty="0" smtClean="0"/>
              <a:t> </a:t>
            </a:r>
            <a:r>
              <a:rPr lang="en-US" dirty="0" err="1" smtClean="0"/>
              <a:t>đủ</a:t>
            </a:r>
            <a:r>
              <a:rPr lang="en-US" dirty="0" smtClean="0"/>
              <a:t> </a:t>
            </a:r>
            <a:r>
              <a:rPr lang="en-US" dirty="0" err="1" smtClean="0"/>
              <a:t>chất</a:t>
            </a:r>
            <a:r>
              <a:rPr lang="en-US" dirty="0" smtClean="0"/>
              <a:t> </a:t>
            </a:r>
            <a:r>
              <a:rPr lang="en-US" dirty="0" err="1" smtClean="0"/>
              <a:t>dinh</a:t>
            </a:r>
            <a:r>
              <a:rPr lang="en-US" dirty="0" smtClean="0"/>
              <a:t> </a:t>
            </a:r>
            <a:r>
              <a:rPr lang="en-US" dirty="0" err="1" smtClean="0"/>
              <a:t>dưỡng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Luyện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dục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thao</a:t>
            </a:r>
            <a:r>
              <a:rPr lang="en-US" dirty="0" smtClean="0"/>
              <a:t> </a:t>
            </a:r>
            <a:r>
              <a:rPr lang="en-US" dirty="0" err="1" smtClean="0"/>
              <a:t>đều</a:t>
            </a:r>
            <a:r>
              <a:rPr lang="en-US" dirty="0" smtClean="0"/>
              <a:t> </a:t>
            </a:r>
            <a:r>
              <a:rPr lang="en-US" dirty="0" err="1" smtClean="0"/>
              <a:t>đặn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 </a:t>
            </a:r>
            <a:r>
              <a:rPr lang="en-US" dirty="0" err="1" smtClean="0"/>
              <a:t>lý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khạc</a:t>
            </a:r>
            <a:r>
              <a:rPr lang="en-US" dirty="0" smtClean="0"/>
              <a:t> </a:t>
            </a:r>
            <a:r>
              <a:rPr lang="en-US" dirty="0" err="1" smtClean="0"/>
              <a:t>nhổ</a:t>
            </a:r>
            <a:r>
              <a:rPr lang="en-US" dirty="0" smtClean="0"/>
              <a:t> </a:t>
            </a:r>
            <a:r>
              <a:rPr lang="en-US" dirty="0" err="1" smtClean="0"/>
              <a:t>bừa</a:t>
            </a:r>
            <a:r>
              <a:rPr lang="en-US" dirty="0" smtClean="0"/>
              <a:t> </a:t>
            </a:r>
            <a:r>
              <a:rPr lang="en-US" dirty="0" err="1" smtClean="0"/>
              <a:t>bãi</a:t>
            </a:r>
            <a:r>
              <a:rPr lang="en-US" dirty="0" smtClean="0"/>
              <a:t> </a:t>
            </a:r>
            <a:r>
              <a:rPr lang="en-US" dirty="0" err="1" smtClean="0"/>
              <a:t>nơi</a:t>
            </a:r>
            <a:r>
              <a:rPr lang="en-US" dirty="0" smtClean="0"/>
              <a:t> </a:t>
            </a: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cộng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Khi</a:t>
            </a:r>
            <a:r>
              <a:rPr lang="en-US" dirty="0" smtClean="0"/>
              <a:t> ho </a:t>
            </a:r>
            <a:r>
              <a:rPr lang="en-US" dirty="0" err="1" smtClean="0"/>
              <a:t>hoặc</a:t>
            </a:r>
            <a:r>
              <a:rPr lang="en-US" dirty="0" smtClean="0"/>
              <a:t> </a:t>
            </a:r>
            <a:r>
              <a:rPr lang="en-US" dirty="0" err="1" smtClean="0"/>
              <a:t>hắc</a:t>
            </a:r>
            <a:r>
              <a:rPr lang="en-US" dirty="0" smtClean="0"/>
              <a:t> </a:t>
            </a:r>
            <a:r>
              <a:rPr lang="en-US" dirty="0" err="1" smtClean="0"/>
              <a:t>hơi</a:t>
            </a:r>
            <a:r>
              <a:rPr lang="en-US" dirty="0" smtClean="0"/>
              <a:t> </a:t>
            </a:r>
            <a:r>
              <a:rPr lang="en-US" dirty="0" err="1" smtClean="0"/>
              <a:t>thì</a:t>
            </a:r>
            <a:r>
              <a:rPr lang="en-US" dirty="0" smtClean="0"/>
              <a:t> </a:t>
            </a:r>
            <a:r>
              <a:rPr lang="en-US" dirty="0" err="1" smtClean="0"/>
              <a:t>dùng</a:t>
            </a:r>
            <a:r>
              <a:rPr lang="en-US" dirty="0" smtClean="0"/>
              <a:t> </a:t>
            </a:r>
            <a:r>
              <a:rPr lang="en-US" dirty="0" err="1" smtClean="0"/>
              <a:t>khăn</a:t>
            </a:r>
            <a:r>
              <a:rPr lang="en-US" dirty="0" smtClean="0"/>
              <a:t> </a:t>
            </a:r>
            <a:r>
              <a:rPr lang="en-US" dirty="0" err="1" smtClean="0"/>
              <a:t>giấy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miệng</a:t>
            </a:r>
            <a:r>
              <a:rPr lang="en-US" dirty="0" smtClean="0"/>
              <a:t> </a:t>
            </a:r>
            <a:r>
              <a:rPr lang="en-US" dirty="0" err="1" smtClean="0"/>
              <a:t>hoặc</a:t>
            </a:r>
            <a:r>
              <a:rPr lang="en-US" dirty="0" smtClean="0"/>
              <a:t> </a:t>
            </a:r>
            <a:r>
              <a:rPr lang="en-US" dirty="0" err="1" smtClean="0"/>
              <a:t>dùng</a:t>
            </a:r>
            <a:r>
              <a:rPr lang="en-US" dirty="0" smtClean="0"/>
              <a:t> </a:t>
            </a:r>
            <a:r>
              <a:rPr lang="en-US" dirty="0" err="1" smtClean="0"/>
              <a:t>khuỷu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r>
              <a:rPr lang="en-US" dirty="0" smtClean="0"/>
              <a:t>, </a:t>
            </a:r>
            <a:r>
              <a:rPr lang="en-US" dirty="0" err="1" smtClean="0"/>
              <a:t>tay</a:t>
            </a:r>
            <a:r>
              <a:rPr lang="en-US" dirty="0" smtClean="0"/>
              <a:t> </a:t>
            </a:r>
            <a:r>
              <a:rPr lang="en-US" dirty="0" err="1" smtClean="0"/>
              <a:t>áo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miệng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ho,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nên</a:t>
            </a:r>
            <a:r>
              <a:rPr lang="en-US" dirty="0" smtClean="0"/>
              <a:t> </a:t>
            </a:r>
            <a:r>
              <a:rPr lang="en-US" dirty="0" err="1" smtClean="0"/>
              <a:t>lấy</a:t>
            </a:r>
            <a:r>
              <a:rPr lang="en-US" dirty="0" smtClean="0"/>
              <a:t> </a:t>
            </a:r>
            <a:r>
              <a:rPr lang="en-US" dirty="0" err="1" smtClean="0"/>
              <a:t>bàn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vì</a:t>
            </a:r>
            <a:r>
              <a:rPr lang="en-US" dirty="0" smtClean="0"/>
              <a:t> </a:t>
            </a:r>
            <a:r>
              <a:rPr lang="en-US" dirty="0" err="1" smtClean="0"/>
              <a:t>dễ</a:t>
            </a:r>
            <a:r>
              <a:rPr lang="en-US" dirty="0" smtClean="0"/>
              <a:t> </a:t>
            </a:r>
            <a:r>
              <a:rPr lang="en-US" dirty="0" err="1" smtClean="0"/>
              <a:t>gây</a:t>
            </a:r>
            <a:r>
              <a:rPr lang="en-US" dirty="0" smtClean="0"/>
              <a:t> </a:t>
            </a:r>
            <a:r>
              <a:rPr lang="en-US" dirty="0" err="1" smtClean="0"/>
              <a:t>lây</a:t>
            </a:r>
            <a:r>
              <a:rPr lang="en-US" dirty="0" smtClean="0"/>
              <a:t> </a:t>
            </a:r>
            <a:r>
              <a:rPr lang="en-US" dirty="0" err="1" smtClean="0"/>
              <a:t>mầm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025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VI. </a:t>
            </a:r>
            <a:r>
              <a:rPr lang="en-US" dirty="0" err="1" smtClean="0"/>
              <a:t>Phòng</a:t>
            </a:r>
            <a:r>
              <a:rPr lang="en-US" dirty="0" smtClean="0"/>
              <a:t> </a:t>
            </a:r>
            <a:r>
              <a:rPr lang="en-US" dirty="0" err="1" smtClean="0"/>
              <a:t>ngừa</a:t>
            </a:r>
            <a:r>
              <a:rPr lang="en-US" dirty="0" smtClean="0"/>
              <a:t>(</a:t>
            </a:r>
            <a:r>
              <a:rPr lang="en-US" dirty="0" err="1" smtClean="0"/>
              <a:t>tt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err="1" smtClean="0"/>
              <a:t>Đeo</a:t>
            </a:r>
            <a:r>
              <a:rPr lang="en-US" dirty="0" smtClean="0"/>
              <a:t> </a:t>
            </a:r>
            <a:r>
              <a:rPr lang="en-US" dirty="0" err="1" smtClean="0"/>
              <a:t>khẩu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r>
              <a:rPr lang="en-US" dirty="0" smtClean="0"/>
              <a:t> </a:t>
            </a:r>
            <a:r>
              <a:rPr lang="en-US" dirty="0" err="1" smtClean="0"/>
              <a:t>chỗ</a:t>
            </a:r>
            <a:r>
              <a:rPr lang="en-US" dirty="0" smtClean="0"/>
              <a:t> </a:t>
            </a:r>
            <a:r>
              <a:rPr lang="en-US" dirty="0" err="1" smtClean="0"/>
              <a:t>đông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, </a:t>
            </a:r>
            <a:r>
              <a:rPr lang="en-US" dirty="0" err="1" smtClean="0"/>
              <a:t>hoặc</a:t>
            </a:r>
            <a:r>
              <a:rPr lang="en-US" dirty="0" smtClean="0"/>
              <a:t> </a:t>
            </a:r>
            <a:r>
              <a:rPr lang="en-US" dirty="0" err="1" smtClean="0"/>
              <a:t>tiếp</a:t>
            </a:r>
            <a:r>
              <a:rPr lang="en-US" dirty="0" smtClean="0"/>
              <a:t> </a:t>
            </a:r>
            <a:r>
              <a:rPr lang="en-US" dirty="0" err="1" smtClean="0"/>
              <a:t>xúc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ho, </a:t>
            </a:r>
            <a:r>
              <a:rPr lang="en-US" dirty="0" err="1" smtClean="0"/>
              <a:t>hắc</a:t>
            </a:r>
            <a:r>
              <a:rPr lang="en-US" dirty="0" smtClean="0"/>
              <a:t> </a:t>
            </a:r>
            <a:r>
              <a:rPr lang="en-US" dirty="0" err="1" smtClean="0"/>
              <a:t>hơi</a:t>
            </a:r>
            <a:r>
              <a:rPr lang="en-US" dirty="0" smtClean="0"/>
              <a:t>, </a:t>
            </a:r>
            <a:r>
              <a:rPr lang="en-US" dirty="0" err="1" smtClean="0"/>
              <a:t>sốt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sử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khẩu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y </a:t>
            </a:r>
            <a:r>
              <a:rPr lang="en-US" dirty="0" err="1" smtClean="0"/>
              <a:t>tế</a:t>
            </a:r>
            <a:r>
              <a:rPr lang="en-US" dirty="0" smtClean="0"/>
              <a:t> </a:t>
            </a:r>
            <a:r>
              <a:rPr lang="en-US" dirty="0" err="1" smtClean="0"/>
              <a:t>đúng</a:t>
            </a:r>
            <a:r>
              <a:rPr lang="en-US" dirty="0" smtClean="0"/>
              <a:t> </a:t>
            </a:r>
            <a:r>
              <a:rPr lang="en-US" dirty="0" err="1" smtClean="0"/>
              <a:t>cách</a:t>
            </a:r>
            <a:r>
              <a:rPr lang="en-US" dirty="0" smtClean="0"/>
              <a:t>: </a:t>
            </a:r>
            <a:r>
              <a:rPr lang="en-US" dirty="0" err="1" smtClean="0"/>
              <a:t>khẩu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y </a:t>
            </a:r>
            <a:r>
              <a:rPr lang="en-US" dirty="0" err="1" smtClean="0"/>
              <a:t>tế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khẩu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3 </a:t>
            </a:r>
            <a:r>
              <a:rPr lang="en-US" dirty="0" err="1" smtClean="0"/>
              <a:t>lớp</a:t>
            </a:r>
            <a:r>
              <a:rPr lang="en-US" dirty="0" smtClean="0"/>
              <a:t>, </a:t>
            </a:r>
            <a:r>
              <a:rPr lang="en-US" dirty="0" err="1" smtClean="0"/>
              <a:t>mặt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 </a:t>
            </a:r>
            <a:r>
              <a:rPr lang="en-US" dirty="0" err="1" smtClean="0"/>
              <a:t>xanh</a:t>
            </a:r>
            <a:r>
              <a:rPr lang="en-US" dirty="0" smtClean="0"/>
              <a:t> </a:t>
            </a:r>
            <a:r>
              <a:rPr lang="en-US" dirty="0" err="1" smtClean="0"/>
              <a:t>hoặc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 </a:t>
            </a:r>
            <a:r>
              <a:rPr lang="en-US" dirty="0" err="1" smtClean="0"/>
              <a:t>khác</a:t>
            </a:r>
            <a:r>
              <a:rPr lang="en-US" dirty="0" smtClean="0"/>
              <a:t> </a:t>
            </a:r>
            <a:r>
              <a:rPr lang="en-US" dirty="0" err="1" smtClean="0"/>
              <a:t>tùy</a:t>
            </a:r>
            <a:r>
              <a:rPr lang="en-US" dirty="0" smtClean="0"/>
              <a:t> </a:t>
            </a:r>
            <a:r>
              <a:rPr lang="en-US" dirty="0" err="1" smtClean="0"/>
              <a:t>loại</a:t>
            </a:r>
            <a:r>
              <a:rPr lang="en-US" dirty="0" smtClean="0"/>
              <a:t> </a:t>
            </a:r>
            <a:r>
              <a:rPr lang="en-US" dirty="0" err="1" smtClean="0"/>
              <a:t>khẩu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, </a:t>
            </a:r>
            <a:r>
              <a:rPr lang="en-US" dirty="0" err="1" smtClean="0"/>
              <a:t>mặt</a:t>
            </a:r>
            <a:r>
              <a:rPr lang="en-US" dirty="0" smtClean="0"/>
              <a:t> </a:t>
            </a:r>
            <a:r>
              <a:rPr lang="en-US" dirty="0" err="1" smtClean="0"/>
              <a:t>này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thấm</a:t>
            </a:r>
            <a:r>
              <a:rPr lang="en-US" dirty="0" smtClean="0"/>
              <a:t> </a:t>
            </a:r>
            <a:r>
              <a:rPr lang="en-US" dirty="0" err="1" smtClean="0"/>
              <a:t>nước</a:t>
            </a:r>
            <a:r>
              <a:rPr lang="en-US" dirty="0" smtClean="0"/>
              <a:t> </a:t>
            </a:r>
            <a:r>
              <a:rPr lang="en-US" dirty="0" err="1" smtClean="0"/>
              <a:t>dịch</a:t>
            </a:r>
            <a:r>
              <a:rPr lang="en-US" dirty="0" smtClean="0"/>
              <a:t> </a:t>
            </a:r>
            <a:r>
              <a:rPr lang="en-US" dirty="0" err="1" smtClean="0"/>
              <a:t>tiết</a:t>
            </a:r>
            <a:r>
              <a:rPr lang="en-US" dirty="0" smtClean="0"/>
              <a:t> </a:t>
            </a:r>
            <a:r>
              <a:rPr lang="en-US" dirty="0" err="1" smtClean="0"/>
              <a:t>bắn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nên</a:t>
            </a:r>
            <a:r>
              <a:rPr lang="en-US" dirty="0" smtClean="0"/>
              <a:t> ở </a:t>
            </a:r>
            <a:r>
              <a:rPr lang="en-US" dirty="0" err="1" smtClean="0"/>
              <a:t>phía</a:t>
            </a:r>
            <a:r>
              <a:rPr lang="en-US" dirty="0" smtClean="0"/>
              <a:t> </a:t>
            </a:r>
            <a:r>
              <a:rPr lang="en-US" dirty="0" err="1" smtClean="0"/>
              <a:t>ngoài</a:t>
            </a:r>
            <a:r>
              <a:rPr lang="en-US" dirty="0" smtClean="0"/>
              <a:t>, </a:t>
            </a:r>
            <a:r>
              <a:rPr lang="en-US" dirty="0" err="1" smtClean="0"/>
              <a:t>lớp</a:t>
            </a:r>
            <a:r>
              <a:rPr lang="en-US" dirty="0" smtClean="0"/>
              <a:t> </a:t>
            </a:r>
            <a:r>
              <a:rPr lang="en-US" dirty="0" err="1" smtClean="0"/>
              <a:t>giữa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lớp</a:t>
            </a:r>
            <a:r>
              <a:rPr lang="en-US" dirty="0" smtClean="0"/>
              <a:t> </a:t>
            </a:r>
            <a:r>
              <a:rPr lang="en-US" dirty="0" err="1" smtClean="0"/>
              <a:t>màng</a:t>
            </a:r>
            <a:r>
              <a:rPr lang="en-US" dirty="0" smtClean="0"/>
              <a:t> </a:t>
            </a:r>
            <a:r>
              <a:rPr lang="en-US" dirty="0" err="1" smtClean="0"/>
              <a:t>lọc</a:t>
            </a:r>
            <a:r>
              <a:rPr lang="en-US" dirty="0" smtClean="0"/>
              <a:t>, </a:t>
            </a:r>
            <a:r>
              <a:rPr lang="en-US" dirty="0" err="1" smtClean="0"/>
              <a:t>lớp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cùng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 </a:t>
            </a:r>
            <a:r>
              <a:rPr lang="en-US" dirty="0" err="1" smtClean="0"/>
              <a:t>trắng</a:t>
            </a:r>
            <a:r>
              <a:rPr lang="en-US" dirty="0" smtClean="0"/>
              <a:t> </a:t>
            </a:r>
            <a:r>
              <a:rPr lang="en-US" dirty="0" err="1" smtClean="0"/>
              <a:t>thấm</a:t>
            </a:r>
            <a:r>
              <a:rPr lang="en-US" dirty="0" smtClean="0"/>
              <a:t> </a:t>
            </a:r>
            <a:r>
              <a:rPr lang="en-US" dirty="0" err="1" smtClean="0"/>
              <a:t>nước</a:t>
            </a:r>
            <a:r>
              <a:rPr lang="en-US" dirty="0" smtClean="0"/>
              <a:t>, </a:t>
            </a:r>
            <a:r>
              <a:rPr lang="en-US" dirty="0" err="1" smtClean="0"/>
              <a:t>mồ</a:t>
            </a:r>
            <a:r>
              <a:rPr lang="en-US" dirty="0" smtClean="0"/>
              <a:t> </a:t>
            </a:r>
            <a:r>
              <a:rPr lang="en-US" dirty="0" err="1" smtClean="0"/>
              <a:t>hôi</a:t>
            </a:r>
            <a:r>
              <a:rPr lang="en-US" dirty="0" smtClean="0"/>
              <a:t> </a:t>
            </a:r>
            <a:r>
              <a:rPr lang="en-US" dirty="0" err="1" smtClean="0"/>
              <a:t>nên</a:t>
            </a:r>
            <a:r>
              <a:rPr lang="en-US" dirty="0" smtClean="0"/>
              <a:t> ở </a:t>
            </a:r>
            <a:r>
              <a:rPr lang="en-US" dirty="0" err="1" smtClean="0"/>
              <a:t>phía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. </a:t>
            </a:r>
            <a:r>
              <a:rPr lang="en-US" dirty="0" err="1" smtClean="0"/>
              <a:t>Loại</a:t>
            </a:r>
            <a:r>
              <a:rPr lang="en-US" dirty="0" smtClean="0"/>
              <a:t> </a:t>
            </a:r>
            <a:r>
              <a:rPr lang="en-US" dirty="0" err="1" smtClean="0"/>
              <a:t>khẩu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cọng</a:t>
            </a:r>
            <a:r>
              <a:rPr lang="en-US" dirty="0" smtClean="0"/>
              <a:t> </a:t>
            </a:r>
            <a:r>
              <a:rPr lang="en-US" dirty="0" err="1" smtClean="0"/>
              <a:t>kim</a:t>
            </a:r>
            <a:r>
              <a:rPr lang="en-US" dirty="0" smtClean="0"/>
              <a:t> </a:t>
            </a:r>
            <a:r>
              <a:rPr lang="en-US" dirty="0" err="1" smtClean="0"/>
              <a:t>loại</a:t>
            </a:r>
            <a:r>
              <a:rPr lang="en-US" dirty="0" smtClean="0"/>
              <a:t> </a:t>
            </a:r>
            <a:r>
              <a:rPr lang="en-US" dirty="0" err="1" smtClean="0"/>
              <a:t>phải</a:t>
            </a:r>
            <a:r>
              <a:rPr lang="en-US" dirty="0" smtClean="0"/>
              <a:t> ở </a:t>
            </a:r>
            <a:r>
              <a:rPr lang="en-US" dirty="0" err="1" smtClean="0"/>
              <a:t>phần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sống</a:t>
            </a:r>
            <a:r>
              <a:rPr lang="en-US" dirty="0" smtClean="0"/>
              <a:t> </a:t>
            </a:r>
            <a:r>
              <a:rPr lang="en-US" dirty="0" err="1" smtClean="0"/>
              <a:t>mũi</a:t>
            </a:r>
            <a:r>
              <a:rPr lang="en-US" dirty="0" smtClean="0"/>
              <a:t> </a:t>
            </a:r>
            <a:r>
              <a:rPr lang="en-US" dirty="0" err="1" smtClean="0"/>
              <a:t>dùng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r>
              <a:rPr lang="en-US" dirty="0" smtClean="0"/>
              <a:t> </a:t>
            </a:r>
            <a:r>
              <a:rPr lang="en-US" dirty="0" err="1" smtClean="0"/>
              <a:t>bóp</a:t>
            </a:r>
            <a:r>
              <a:rPr lang="en-US" dirty="0" smtClean="0"/>
              <a:t> </a:t>
            </a:r>
            <a:r>
              <a:rPr lang="en-US" dirty="0" err="1" smtClean="0"/>
              <a:t>vừa</a:t>
            </a:r>
            <a:r>
              <a:rPr lang="en-US" dirty="0" smtClean="0"/>
              <a:t> </a:t>
            </a:r>
            <a:r>
              <a:rPr lang="en-US" dirty="0" err="1" smtClean="0"/>
              <a:t>phải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cánh</a:t>
            </a:r>
            <a:r>
              <a:rPr lang="en-US" dirty="0" smtClean="0"/>
              <a:t> </a:t>
            </a:r>
            <a:r>
              <a:rPr lang="en-US" dirty="0" err="1" smtClean="0"/>
              <a:t>mũi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khẩu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ôm</a:t>
            </a:r>
            <a:r>
              <a:rPr lang="en-US" dirty="0" smtClean="0"/>
              <a:t> </a:t>
            </a:r>
            <a:r>
              <a:rPr lang="en-US" dirty="0" err="1" smtClean="0"/>
              <a:t>sát</a:t>
            </a:r>
            <a:r>
              <a:rPr lang="en-US" dirty="0" smtClean="0"/>
              <a:t> </a:t>
            </a:r>
            <a:r>
              <a:rPr lang="en-US" dirty="0" err="1" smtClean="0"/>
              <a:t>khuôn</a:t>
            </a:r>
            <a:r>
              <a:rPr lang="en-US" dirty="0" smtClean="0"/>
              <a:t> </a:t>
            </a:r>
            <a:r>
              <a:rPr lang="en-US" dirty="0" err="1" smtClean="0"/>
              <a:t>mặt</a:t>
            </a:r>
            <a:r>
              <a:rPr lang="en-US" dirty="0" smtClean="0"/>
              <a:t> </a:t>
            </a:r>
            <a:r>
              <a:rPr lang="en-US" dirty="0" err="1" smtClean="0"/>
              <a:t>mũi</a:t>
            </a:r>
            <a:r>
              <a:rPr lang="en-US" dirty="0" smtClean="0"/>
              <a:t>, </a:t>
            </a:r>
            <a:r>
              <a:rPr lang="en-US" dirty="0" err="1"/>
              <a:t>t</a:t>
            </a:r>
            <a:r>
              <a:rPr lang="en-US" dirty="0" err="1" smtClean="0"/>
              <a:t>rong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đeo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sờ</a:t>
            </a:r>
            <a:r>
              <a:rPr lang="en-US" dirty="0" smtClean="0"/>
              <a:t> </a:t>
            </a:r>
            <a:r>
              <a:rPr lang="en-US" dirty="0" err="1" smtClean="0"/>
              <a:t>chạm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mặt</a:t>
            </a:r>
            <a:r>
              <a:rPr lang="en-US" dirty="0" smtClean="0"/>
              <a:t> </a:t>
            </a:r>
            <a:r>
              <a:rPr lang="en-US" dirty="0" err="1" smtClean="0"/>
              <a:t>ngoài</a:t>
            </a:r>
            <a:r>
              <a:rPr lang="en-US" dirty="0" smtClean="0"/>
              <a:t> </a:t>
            </a:r>
            <a:r>
              <a:rPr lang="en-US" dirty="0" err="1" smtClean="0"/>
              <a:t>khẩu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</a:t>
            </a:r>
            <a:r>
              <a:rPr lang="en-US" dirty="0" err="1" smtClean="0"/>
              <a:t>vì</a:t>
            </a:r>
            <a:r>
              <a:rPr lang="en-US" dirty="0" smtClean="0"/>
              <a:t> </a:t>
            </a:r>
            <a:r>
              <a:rPr lang="en-US" dirty="0" err="1" smtClean="0"/>
              <a:t>dễ</a:t>
            </a:r>
            <a:r>
              <a:rPr lang="en-US" dirty="0" smtClean="0"/>
              <a:t> </a:t>
            </a:r>
            <a:r>
              <a:rPr lang="en-US" dirty="0" err="1" smtClean="0"/>
              <a:t>lây</a:t>
            </a:r>
            <a:r>
              <a:rPr lang="en-US" dirty="0" smtClean="0"/>
              <a:t> </a:t>
            </a:r>
            <a:r>
              <a:rPr lang="en-US" dirty="0" err="1" smtClean="0"/>
              <a:t>nhiễm</a:t>
            </a:r>
            <a:r>
              <a:rPr lang="en-US" dirty="0" smtClean="0"/>
              <a:t>,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tiếp</a:t>
            </a:r>
            <a:r>
              <a:rPr lang="en-US" dirty="0" smtClean="0"/>
              <a:t> </a:t>
            </a:r>
            <a:r>
              <a:rPr lang="en-US" dirty="0" err="1" smtClean="0"/>
              <a:t>xúc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phải</a:t>
            </a:r>
            <a:r>
              <a:rPr lang="en-US" dirty="0" smtClean="0"/>
              <a:t> </a:t>
            </a:r>
            <a:r>
              <a:rPr lang="en-US" dirty="0" err="1" smtClean="0"/>
              <a:t>thay</a:t>
            </a:r>
            <a:r>
              <a:rPr lang="en-US" dirty="0" smtClean="0"/>
              <a:t> </a:t>
            </a:r>
            <a:r>
              <a:rPr lang="en-US" dirty="0" err="1" smtClean="0"/>
              <a:t>khẩu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</a:t>
            </a:r>
            <a:r>
              <a:rPr lang="en-US" dirty="0" err="1" smtClean="0"/>
              <a:t>khác</a:t>
            </a:r>
            <a:r>
              <a:rPr lang="en-US" dirty="0" smtClean="0"/>
              <a:t>,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tháo</a:t>
            </a:r>
            <a:r>
              <a:rPr lang="en-US" dirty="0" smtClean="0"/>
              <a:t> </a:t>
            </a:r>
            <a:r>
              <a:rPr lang="en-US" dirty="0" err="1" smtClean="0"/>
              <a:t>khẩu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dùng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r>
              <a:rPr lang="en-US" dirty="0" smtClean="0"/>
              <a:t> </a:t>
            </a:r>
            <a:r>
              <a:rPr lang="en-US" dirty="0" err="1" smtClean="0"/>
              <a:t>chạm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bề</a:t>
            </a:r>
            <a:r>
              <a:rPr lang="en-US" dirty="0" smtClean="0"/>
              <a:t> </a:t>
            </a:r>
            <a:r>
              <a:rPr lang="en-US" dirty="0" err="1" smtClean="0"/>
              <a:t>mặt</a:t>
            </a:r>
            <a:r>
              <a:rPr lang="en-US" dirty="0" smtClean="0"/>
              <a:t> </a:t>
            </a:r>
            <a:r>
              <a:rPr lang="en-US" dirty="0" err="1" smtClean="0"/>
              <a:t>khẩu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</a:t>
            </a:r>
            <a:r>
              <a:rPr lang="en-US" dirty="0" err="1" smtClean="0"/>
              <a:t>mà</a:t>
            </a:r>
            <a:r>
              <a:rPr lang="en-US" dirty="0" smtClean="0"/>
              <a:t> </a:t>
            </a:r>
            <a:r>
              <a:rPr lang="en-US" dirty="0" err="1" smtClean="0"/>
              <a:t>phải</a:t>
            </a:r>
            <a:r>
              <a:rPr lang="en-US" dirty="0" smtClean="0"/>
              <a:t> </a:t>
            </a:r>
            <a:r>
              <a:rPr lang="en-US" dirty="0" err="1" smtClean="0"/>
              <a:t>lấy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dây</a:t>
            </a:r>
            <a:r>
              <a:rPr lang="en-US" dirty="0" smtClean="0"/>
              <a:t> </a:t>
            </a:r>
            <a:r>
              <a:rPr lang="en-US" dirty="0" err="1" smtClean="0"/>
              <a:t>đeo</a:t>
            </a:r>
            <a:r>
              <a:rPr lang="en-US" dirty="0" smtClean="0"/>
              <a:t> </a:t>
            </a:r>
            <a:r>
              <a:rPr lang="en-US" dirty="0" err="1" smtClean="0"/>
              <a:t>khẩu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bỏ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thùng</a:t>
            </a:r>
            <a:r>
              <a:rPr lang="en-US" dirty="0" smtClean="0"/>
              <a:t> </a:t>
            </a:r>
            <a:r>
              <a:rPr lang="en-US" dirty="0" err="1" smtClean="0"/>
              <a:t>rác</a:t>
            </a:r>
            <a:r>
              <a:rPr lang="en-US" dirty="0" smtClean="0"/>
              <a:t> </a:t>
            </a:r>
            <a:r>
              <a:rPr lang="en-US" dirty="0" err="1" smtClean="0"/>
              <a:t>đúng</a:t>
            </a:r>
            <a:r>
              <a:rPr lang="en-US" dirty="0" smtClean="0"/>
              <a:t> </a:t>
            </a:r>
            <a:r>
              <a:rPr lang="en-US" dirty="0" err="1" smtClean="0"/>
              <a:t>quy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r>
              <a:rPr lang="en-US" dirty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rửa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8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VI. </a:t>
            </a:r>
            <a:r>
              <a:rPr lang="en-US" dirty="0" err="1" smtClean="0"/>
              <a:t>Phòng</a:t>
            </a:r>
            <a:r>
              <a:rPr lang="en-US" dirty="0" smtClean="0"/>
              <a:t> </a:t>
            </a:r>
            <a:r>
              <a:rPr lang="en-US" dirty="0" err="1" smtClean="0"/>
              <a:t>ngừa</a:t>
            </a:r>
            <a:r>
              <a:rPr lang="en-US" dirty="0" smtClean="0"/>
              <a:t>(</a:t>
            </a:r>
            <a:r>
              <a:rPr lang="en-US" dirty="0" err="1" smtClean="0"/>
              <a:t>tt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err="1" smtClean="0"/>
              <a:t>Tránh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</a:t>
            </a:r>
            <a:r>
              <a:rPr lang="en-US" dirty="0" err="1" smtClean="0"/>
              <a:t>nơi</a:t>
            </a:r>
            <a:r>
              <a:rPr lang="en-US" dirty="0" smtClean="0"/>
              <a:t> </a:t>
            </a:r>
            <a:r>
              <a:rPr lang="en-US" dirty="0" err="1" smtClean="0"/>
              <a:t>vùng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dịch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Tránh</a:t>
            </a:r>
            <a:r>
              <a:rPr lang="en-US" dirty="0" smtClean="0"/>
              <a:t> </a:t>
            </a:r>
            <a:r>
              <a:rPr lang="en-US" dirty="0" err="1" smtClean="0"/>
              <a:t>tiếp</a:t>
            </a:r>
            <a:r>
              <a:rPr lang="en-US" dirty="0" smtClean="0"/>
              <a:t> </a:t>
            </a:r>
            <a:r>
              <a:rPr lang="en-US" dirty="0" err="1" smtClean="0"/>
              <a:t>xúc</a:t>
            </a:r>
            <a:r>
              <a:rPr lang="en-US" dirty="0" smtClean="0"/>
              <a:t> </a:t>
            </a:r>
            <a:r>
              <a:rPr lang="en-US" dirty="0" err="1" smtClean="0"/>
              <a:t>quá</a:t>
            </a:r>
            <a:r>
              <a:rPr lang="en-US" dirty="0" smtClean="0"/>
              <a:t> </a:t>
            </a:r>
            <a:r>
              <a:rPr lang="en-US" dirty="0" err="1" smtClean="0"/>
              <a:t>gần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ho, </a:t>
            </a:r>
            <a:r>
              <a:rPr lang="en-US" dirty="0" err="1" smtClean="0"/>
              <a:t>sốt</a:t>
            </a:r>
            <a:r>
              <a:rPr lang="en-US" dirty="0" smtClean="0"/>
              <a:t> ( </a:t>
            </a:r>
            <a:r>
              <a:rPr lang="en-US" dirty="0" err="1" smtClean="0"/>
              <a:t>khoảng</a:t>
            </a:r>
            <a:r>
              <a:rPr lang="en-US" dirty="0" smtClean="0"/>
              <a:t> </a:t>
            </a:r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tối</a:t>
            </a:r>
            <a:r>
              <a:rPr lang="en-US" dirty="0" smtClean="0"/>
              <a:t> </a:t>
            </a:r>
            <a:r>
              <a:rPr lang="en-US" dirty="0" err="1" smtClean="0"/>
              <a:t>thiểu</a:t>
            </a:r>
            <a:r>
              <a:rPr lang="en-US" dirty="0" smtClean="0"/>
              <a:t> 2m)</a:t>
            </a:r>
          </a:p>
          <a:p>
            <a:pPr>
              <a:buFontTx/>
              <a:buChar char="-"/>
            </a:pPr>
            <a:r>
              <a:rPr lang="en-US" dirty="0" err="1" smtClean="0"/>
              <a:t>Tránh</a:t>
            </a:r>
            <a:r>
              <a:rPr lang="en-US" dirty="0" smtClean="0"/>
              <a:t> </a:t>
            </a:r>
            <a:r>
              <a:rPr lang="en-US" dirty="0" err="1" smtClean="0"/>
              <a:t>tiếp</a:t>
            </a:r>
            <a:r>
              <a:rPr lang="en-US" dirty="0" smtClean="0"/>
              <a:t> </a:t>
            </a:r>
            <a:r>
              <a:rPr lang="en-US" dirty="0" err="1" smtClean="0"/>
              <a:t>xúc</a:t>
            </a:r>
            <a:r>
              <a:rPr lang="en-US" dirty="0" smtClean="0"/>
              <a:t> </a:t>
            </a:r>
            <a:r>
              <a:rPr lang="en-US" dirty="0" err="1" smtClean="0"/>
              <a:t>quá</a:t>
            </a:r>
            <a:r>
              <a:rPr lang="en-US" dirty="0" smtClean="0"/>
              <a:t> </a:t>
            </a:r>
            <a:r>
              <a:rPr lang="en-US" dirty="0" err="1" smtClean="0"/>
              <a:t>gần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loài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vật</a:t>
            </a:r>
            <a:r>
              <a:rPr lang="en-US" dirty="0" smtClean="0"/>
              <a:t> </a:t>
            </a:r>
            <a:r>
              <a:rPr lang="en-US" dirty="0" err="1" smtClean="0"/>
              <a:t>nuôi</a:t>
            </a:r>
            <a:r>
              <a:rPr lang="en-US" dirty="0" smtClean="0"/>
              <a:t>, </a:t>
            </a:r>
            <a:r>
              <a:rPr lang="en-US" dirty="0" err="1" smtClean="0"/>
              <a:t>hoang</a:t>
            </a:r>
            <a:r>
              <a:rPr lang="en-US" dirty="0" smtClean="0"/>
              <a:t> </a:t>
            </a:r>
            <a:r>
              <a:rPr lang="en-US" dirty="0" err="1" smtClean="0"/>
              <a:t>dã</a:t>
            </a:r>
            <a:r>
              <a:rPr lang="en-US" dirty="0" smtClean="0"/>
              <a:t> </a:t>
            </a:r>
            <a:r>
              <a:rPr lang="en-US" dirty="0" err="1" smtClean="0"/>
              <a:t>dù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còn</a:t>
            </a:r>
            <a:r>
              <a:rPr lang="en-US" dirty="0" smtClean="0"/>
              <a:t> </a:t>
            </a:r>
            <a:r>
              <a:rPr lang="en-US" dirty="0" err="1" smtClean="0"/>
              <a:t>sống</a:t>
            </a:r>
            <a:r>
              <a:rPr lang="en-US" dirty="0" smtClean="0"/>
              <a:t>, </a:t>
            </a:r>
            <a:r>
              <a:rPr lang="en-US" dirty="0" err="1" smtClean="0"/>
              <a:t>ốm</a:t>
            </a:r>
            <a:r>
              <a:rPr lang="en-US" dirty="0" smtClean="0"/>
              <a:t> hay </a:t>
            </a:r>
            <a:r>
              <a:rPr lang="en-US" dirty="0" err="1" smtClean="0"/>
              <a:t>chết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nghi</a:t>
            </a:r>
            <a:r>
              <a:rPr lang="en-US" dirty="0" smtClean="0"/>
              <a:t> </a:t>
            </a:r>
            <a:r>
              <a:rPr lang="en-US" dirty="0" err="1" smtClean="0"/>
              <a:t>ngờ</a:t>
            </a:r>
            <a:r>
              <a:rPr lang="en-US" dirty="0" smtClean="0"/>
              <a:t> </a:t>
            </a:r>
            <a:r>
              <a:rPr lang="en-US" dirty="0" err="1" smtClean="0"/>
              <a:t>nhiễm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như</a:t>
            </a:r>
            <a:r>
              <a:rPr lang="en-US" dirty="0" smtClean="0"/>
              <a:t>: ho, </a:t>
            </a:r>
            <a:r>
              <a:rPr lang="en-US" dirty="0" err="1" smtClean="0"/>
              <a:t>sốt</a:t>
            </a:r>
            <a:r>
              <a:rPr lang="en-US" dirty="0" smtClean="0"/>
              <a:t>, </a:t>
            </a:r>
            <a:r>
              <a:rPr lang="en-US" dirty="0" err="1" smtClean="0"/>
              <a:t>khó</a:t>
            </a:r>
            <a:r>
              <a:rPr lang="en-US" dirty="0" smtClean="0"/>
              <a:t> </a:t>
            </a:r>
            <a:r>
              <a:rPr lang="en-US" dirty="0" err="1" smtClean="0"/>
              <a:t>thở</a:t>
            </a:r>
            <a:r>
              <a:rPr lang="en-US" dirty="0" smtClean="0"/>
              <a:t>, </a:t>
            </a:r>
            <a:r>
              <a:rPr lang="en-US" dirty="0" err="1" smtClean="0"/>
              <a:t>mệt</a:t>
            </a:r>
            <a:r>
              <a:rPr lang="en-US" dirty="0" smtClean="0"/>
              <a:t>… </a:t>
            </a:r>
            <a:r>
              <a:rPr lang="en-US" dirty="0" err="1" smtClean="0"/>
              <a:t>phải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r>
              <a:rPr lang="en-US" dirty="0" smtClean="0"/>
              <a:t> </a:t>
            </a:r>
            <a:r>
              <a:rPr lang="en-US" dirty="0" err="1" smtClean="0"/>
              <a:t>ngay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sở</a:t>
            </a:r>
            <a:r>
              <a:rPr lang="en-US" dirty="0" smtClean="0"/>
              <a:t> y </a:t>
            </a:r>
            <a:r>
              <a:rPr lang="en-US" dirty="0" err="1" smtClean="0"/>
              <a:t>tế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khám</a:t>
            </a:r>
            <a:r>
              <a:rPr lang="en-US" dirty="0" smtClean="0"/>
              <a:t>,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dõi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trị</a:t>
            </a:r>
            <a:r>
              <a:rPr lang="en-US" dirty="0" smtClean="0"/>
              <a:t>./.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57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Phó</a:t>
            </a:r>
            <a:r>
              <a:rPr lang="en-US" dirty="0" smtClean="0"/>
              <a:t> </a:t>
            </a:r>
            <a:r>
              <a:rPr lang="en-US" dirty="0" err="1" smtClean="0"/>
              <a:t>Thủ</a:t>
            </a:r>
            <a:r>
              <a:rPr lang="en-US" dirty="0" smtClean="0"/>
              <a:t> </a:t>
            </a:r>
            <a:r>
              <a:rPr lang="en-US" dirty="0" err="1" smtClean="0"/>
              <a:t>Tướng</a:t>
            </a:r>
            <a:r>
              <a:rPr lang="en-US" dirty="0" smtClean="0"/>
              <a:t> </a:t>
            </a:r>
            <a:r>
              <a:rPr lang="en-US" dirty="0" err="1" smtClean="0"/>
              <a:t>chỉ</a:t>
            </a:r>
            <a:r>
              <a:rPr lang="en-US" dirty="0" smtClean="0"/>
              <a:t> </a:t>
            </a:r>
            <a:r>
              <a:rPr lang="en-US" dirty="0" err="1" smtClean="0"/>
              <a:t>đạo</a:t>
            </a:r>
            <a:r>
              <a:rPr lang="en-US" dirty="0" smtClean="0"/>
              <a:t> </a:t>
            </a:r>
            <a:r>
              <a:rPr lang="en-US" dirty="0" err="1" smtClean="0"/>
              <a:t>phòng</a:t>
            </a:r>
            <a:r>
              <a:rPr lang="en-US" dirty="0" smtClean="0"/>
              <a:t> </a:t>
            </a:r>
            <a:r>
              <a:rPr lang="en-US" dirty="0" err="1" smtClean="0"/>
              <a:t>chống</a:t>
            </a:r>
            <a:r>
              <a:rPr lang="en-US" dirty="0" smtClean="0"/>
              <a:t> </a:t>
            </a:r>
            <a:r>
              <a:rPr lang="en-US" dirty="0" err="1" smtClean="0"/>
              <a:t>dịch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4791" y="1506682"/>
            <a:ext cx="8458199" cy="485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6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Phó</a:t>
            </a:r>
            <a:r>
              <a:rPr lang="en-US" dirty="0" smtClean="0"/>
              <a:t> </a:t>
            </a:r>
            <a:r>
              <a:rPr lang="en-US" dirty="0" err="1" smtClean="0"/>
              <a:t>Thủ</a:t>
            </a:r>
            <a:r>
              <a:rPr lang="en-US" dirty="0" smtClean="0"/>
              <a:t> </a:t>
            </a:r>
            <a:r>
              <a:rPr lang="en-US" dirty="0" err="1"/>
              <a:t>T</a:t>
            </a:r>
            <a:r>
              <a:rPr lang="en-US" dirty="0" err="1" smtClean="0"/>
              <a:t>ướng</a:t>
            </a:r>
            <a:r>
              <a:rPr lang="en-US" dirty="0" smtClean="0"/>
              <a:t> </a:t>
            </a:r>
            <a:r>
              <a:rPr lang="en-US" dirty="0" err="1" smtClean="0"/>
              <a:t>chỉ</a:t>
            </a:r>
            <a:r>
              <a:rPr lang="en-US" dirty="0" smtClean="0"/>
              <a:t> </a:t>
            </a:r>
            <a:r>
              <a:rPr lang="en-US" dirty="0" err="1" smtClean="0"/>
              <a:t>đạo</a:t>
            </a:r>
            <a:r>
              <a:rPr lang="en-US" dirty="0" smtClean="0"/>
              <a:t> </a:t>
            </a:r>
            <a:r>
              <a:rPr lang="en-US" dirty="0" err="1" smtClean="0"/>
              <a:t>phòng</a:t>
            </a:r>
            <a:r>
              <a:rPr lang="en-US" dirty="0" smtClean="0"/>
              <a:t> </a:t>
            </a:r>
            <a:r>
              <a:rPr lang="en-US" dirty="0" err="1" smtClean="0"/>
              <a:t>chống</a:t>
            </a:r>
            <a:r>
              <a:rPr lang="en-US" dirty="0" smtClean="0"/>
              <a:t> </a:t>
            </a:r>
            <a:r>
              <a:rPr lang="en-US" dirty="0" err="1" smtClean="0"/>
              <a:t>dịch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0818" y="1465117"/>
            <a:ext cx="6951518" cy="439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61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Khuyến</a:t>
            </a:r>
            <a:r>
              <a:rPr lang="en-US" dirty="0" smtClean="0"/>
              <a:t> </a:t>
            </a:r>
            <a:r>
              <a:rPr lang="en-US" dirty="0" err="1" smtClean="0"/>
              <a:t>cáo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HCDC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9909" y="374074"/>
            <a:ext cx="57523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36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Khuyến</a:t>
            </a:r>
            <a:r>
              <a:rPr lang="en-US" dirty="0" smtClean="0"/>
              <a:t> </a:t>
            </a:r>
            <a:r>
              <a:rPr lang="en-US" dirty="0" err="1" smtClean="0"/>
              <a:t>cáo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HCDC</a:t>
            </a:r>
            <a:endParaRPr lang="en-US" dirty="0"/>
          </a:p>
        </p:txBody>
      </p:sp>
      <p:pic>
        <p:nvPicPr>
          <p:cNvPr id="4098" name="Picture 2" descr="http://t4ghcm.org.vn/uploads/files/To%20roi%20A%205%20phong%20chong%20nCoV%20Final-mat%20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7812" y="135082"/>
            <a:ext cx="5556970" cy="653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3221" y="1013305"/>
            <a:ext cx="9601196" cy="130386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2" name="Picture 4" descr="Kết quả hình ảnh cho hinh anh virus corona CDC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4941" y="2160588"/>
            <a:ext cx="5822155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50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Kết quả hình ảnh cho hình ảnh virus corona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982" y="624109"/>
            <a:ext cx="10931235" cy="594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36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8519" y="436418"/>
            <a:ext cx="8158090" cy="537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Mang</a:t>
            </a:r>
            <a:r>
              <a:rPr lang="en-US" dirty="0" smtClean="0"/>
              <a:t> </a:t>
            </a:r>
            <a:r>
              <a:rPr lang="en-US" dirty="0" err="1" smtClean="0"/>
              <a:t>khẩu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</a:t>
            </a:r>
            <a:r>
              <a:rPr lang="en-US" dirty="0" err="1" smtClean="0"/>
              <a:t>nơi</a:t>
            </a:r>
            <a:r>
              <a:rPr lang="en-US" dirty="0" smtClean="0"/>
              <a:t> </a:t>
            </a:r>
            <a:r>
              <a:rPr lang="en-US" dirty="0" err="1" smtClean="0"/>
              <a:t>đông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018" y="1298865"/>
            <a:ext cx="7693963" cy="466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65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TTYT Providence </a:t>
            </a:r>
            <a:r>
              <a:rPr lang="en-US" dirty="0" err="1" smtClean="0"/>
              <a:t>nơi</a:t>
            </a:r>
            <a:r>
              <a:rPr lang="en-US" dirty="0" smtClean="0"/>
              <a:t>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trị</a:t>
            </a:r>
            <a:r>
              <a:rPr lang="en-US" dirty="0" smtClean="0"/>
              <a:t> </a:t>
            </a:r>
            <a:r>
              <a:rPr lang="en-US" dirty="0" err="1" smtClean="0"/>
              <a:t>cas</a:t>
            </a:r>
            <a:r>
              <a:rPr lang="en-US" dirty="0" smtClean="0"/>
              <a:t> </a:t>
            </a:r>
            <a:r>
              <a:rPr lang="en-US" dirty="0" err="1" smtClean="0"/>
              <a:t>đầu</a:t>
            </a:r>
            <a:r>
              <a:rPr lang="en-US" dirty="0" smtClean="0"/>
              <a:t> </a:t>
            </a:r>
            <a:r>
              <a:rPr lang="en-US" dirty="0" err="1" smtClean="0"/>
              <a:t>tiên</a:t>
            </a:r>
            <a:r>
              <a:rPr lang="en-US" dirty="0" smtClean="0"/>
              <a:t> ở </a:t>
            </a:r>
            <a:r>
              <a:rPr lang="en-US" dirty="0" err="1" smtClean="0"/>
              <a:t>Mỹ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4941" y="2160588"/>
            <a:ext cx="5822155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6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Robot </a:t>
            </a:r>
            <a:r>
              <a:rPr lang="en-US" dirty="0" err="1" smtClean="0"/>
              <a:t>sử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đầu</a:t>
            </a:r>
            <a:r>
              <a:rPr lang="en-US" dirty="0" smtClean="0"/>
              <a:t> </a:t>
            </a:r>
            <a:r>
              <a:rPr lang="en-US" dirty="0" err="1" smtClean="0"/>
              <a:t>tiên</a:t>
            </a:r>
            <a:r>
              <a:rPr lang="en-US" dirty="0" smtClean="0"/>
              <a:t> ở </a:t>
            </a:r>
            <a:r>
              <a:rPr lang="en-US" dirty="0" err="1" smtClean="0"/>
              <a:t>Mỹ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9945" y="2160588"/>
            <a:ext cx="6912148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50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BV TW </a:t>
            </a:r>
            <a:r>
              <a:rPr lang="en-US" dirty="0" err="1" smtClean="0"/>
              <a:t>Huế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huấn</a:t>
            </a:r>
            <a:r>
              <a:rPr lang="en-US" dirty="0" smtClean="0"/>
              <a:t> </a:t>
            </a:r>
            <a:r>
              <a:rPr lang="en-US" dirty="0" err="1" smtClean="0"/>
              <a:t>phòng</a:t>
            </a:r>
            <a:r>
              <a:rPr lang="en-US" dirty="0" smtClean="0"/>
              <a:t> </a:t>
            </a:r>
            <a:r>
              <a:rPr lang="en-US" dirty="0" err="1" smtClean="0"/>
              <a:t>chống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viêm</a:t>
            </a:r>
            <a:r>
              <a:rPr lang="en-US" dirty="0" smtClean="0"/>
              <a:t> </a:t>
            </a:r>
            <a:r>
              <a:rPr lang="en-US" dirty="0" err="1" smtClean="0"/>
              <a:t>phổi</a:t>
            </a:r>
            <a:r>
              <a:rPr lang="en-US" dirty="0" smtClean="0"/>
              <a:t> do </a:t>
            </a:r>
            <a:r>
              <a:rPr lang="en-US" dirty="0" err="1" smtClean="0"/>
              <a:t>virut</a:t>
            </a:r>
            <a:r>
              <a:rPr lang="en-US" dirty="0" smtClean="0"/>
              <a:t> Corona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3391" y="1930400"/>
            <a:ext cx="7710053" cy="457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79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248398"/>
          </a:xfrm>
        </p:spPr>
        <p:txBody>
          <a:bodyPr>
            <a:noAutofit/>
          </a:bodyPr>
          <a:lstStyle/>
          <a:p>
            <a:r>
              <a:rPr lang="en-US" sz="6600" dirty="0" smtClean="0"/>
              <a:t>XIN CHÂN THÀNH CẢM ƠN QUÝ VỊ ĐÃ LẮNG NGHE!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008" y="6857998"/>
            <a:ext cx="7226993" cy="197428"/>
          </a:xfrm>
        </p:spPr>
        <p:txBody>
          <a:bodyPr>
            <a:normAutofit fontScale="40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91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I.Lịch</a:t>
            </a:r>
            <a:r>
              <a:rPr lang="en-US" dirty="0" smtClean="0"/>
              <a:t> </a:t>
            </a:r>
            <a:r>
              <a:rPr lang="en-US" dirty="0" err="1" smtClean="0"/>
              <a:t>sử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err="1" smtClean="0"/>
              <a:t>Virut</a:t>
            </a:r>
            <a:r>
              <a:rPr lang="en-US" dirty="0" smtClean="0"/>
              <a:t> Corona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đầu</a:t>
            </a:r>
            <a:r>
              <a:rPr lang="en-US" dirty="0" smtClean="0"/>
              <a:t> </a:t>
            </a:r>
            <a:r>
              <a:rPr lang="en-US" dirty="0" err="1" smtClean="0"/>
              <a:t>tiên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năm</a:t>
            </a:r>
            <a:r>
              <a:rPr lang="en-US" dirty="0" smtClean="0"/>
              <a:t> 1960,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đầu</a:t>
            </a:r>
            <a:r>
              <a:rPr lang="en-US" dirty="0" smtClean="0"/>
              <a:t> </a:t>
            </a:r>
            <a:r>
              <a:rPr lang="en-US" dirty="0" err="1" smtClean="0"/>
              <a:t>tiên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virut</a:t>
            </a:r>
            <a:r>
              <a:rPr lang="en-US" dirty="0" smtClean="0"/>
              <a:t> </a:t>
            </a:r>
            <a:r>
              <a:rPr lang="en-US" dirty="0" err="1" smtClean="0"/>
              <a:t>viêm</a:t>
            </a:r>
            <a:r>
              <a:rPr lang="en-US" dirty="0" smtClean="0"/>
              <a:t> </a:t>
            </a:r>
            <a:r>
              <a:rPr lang="en-US" dirty="0" err="1" smtClean="0"/>
              <a:t>phế</a:t>
            </a:r>
            <a:r>
              <a:rPr lang="en-US" dirty="0" smtClean="0"/>
              <a:t> </a:t>
            </a:r>
            <a:r>
              <a:rPr lang="en-US" dirty="0" err="1" smtClean="0"/>
              <a:t>quản</a:t>
            </a:r>
            <a:r>
              <a:rPr lang="en-US" dirty="0" smtClean="0"/>
              <a:t> ở </a:t>
            </a:r>
            <a:r>
              <a:rPr lang="en-US" dirty="0" err="1" smtClean="0"/>
              <a:t>gà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2 </a:t>
            </a:r>
            <a:r>
              <a:rPr lang="en-US" dirty="0" err="1" smtClean="0"/>
              <a:t>loại</a:t>
            </a:r>
            <a:r>
              <a:rPr lang="en-US" dirty="0" smtClean="0"/>
              <a:t> </a:t>
            </a:r>
            <a:r>
              <a:rPr lang="en-US" dirty="0" err="1" smtClean="0"/>
              <a:t>virut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khoang</a:t>
            </a:r>
            <a:r>
              <a:rPr lang="en-US" dirty="0" smtClean="0"/>
              <a:t> </a:t>
            </a:r>
            <a:r>
              <a:rPr lang="en-US" dirty="0" err="1" smtClean="0"/>
              <a:t>mũi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cảm</a:t>
            </a:r>
            <a:r>
              <a:rPr lang="en-US" dirty="0" smtClean="0"/>
              <a:t> </a:t>
            </a:r>
            <a:r>
              <a:rPr lang="en-US" dirty="0" err="1" smtClean="0"/>
              <a:t>lạnh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</a:t>
            </a:r>
            <a:r>
              <a:rPr lang="en-US" dirty="0" err="1" smtClean="0"/>
              <a:t>thường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đặt</a:t>
            </a:r>
            <a:r>
              <a:rPr lang="en-US" dirty="0" smtClean="0"/>
              <a:t> </a:t>
            </a:r>
            <a:r>
              <a:rPr lang="en-US" dirty="0" err="1" smtClean="0"/>
              <a:t>tên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coronavirus 229E ở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coronavirus OC43 ở </a:t>
            </a:r>
            <a:r>
              <a:rPr lang="en-US" dirty="0" err="1" smtClean="0"/>
              <a:t>người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viên</a:t>
            </a:r>
            <a:r>
              <a:rPr lang="en-US" dirty="0" smtClean="0"/>
              <a:t> </a:t>
            </a:r>
            <a:r>
              <a:rPr lang="en-US" dirty="0" err="1" smtClean="0"/>
              <a:t>khác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họ</a:t>
            </a:r>
            <a:r>
              <a:rPr lang="en-US" dirty="0" smtClean="0"/>
              <a:t> </a:t>
            </a:r>
            <a:r>
              <a:rPr lang="en-US" dirty="0" err="1" smtClean="0"/>
              <a:t>này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SARS-</a:t>
            </a:r>
            <a:r>
              <a:rPr lang="en-US" dirty="0" err="1" smtClean="0"/>
              <a:t>CoV</a:t>
            </a:r>
            <a:r>
              <a:rPr lang="en-US" dirty="0" smtClean="0"/>
              <a:t> </a:t>
            </a:r>
            <a:r>
              <a:rPr lang="en-US" dirty="0" err="1" smtClean="0"/>
              <a:t>năm</a:t>
            </a:r>
            <a:r>
              <a:rPr lang="en-US" dirty="0" smtClean="0"/>
              <a:t> 2003, </a:t>
            </a:r>
            <a:r>
              <a:rPr lang="en-US" dirty="0" err="1" smtClean="0"/>
              <a:t>HCoV</a:t>
            </a:r>
            <a:r>
              <a:rPr lang="en-US" dirty="0" smtClean="0"/>
              <a:t> NL63 </a:t>
            </a:r>
            <a:r>
              <a:rPr lang="en-US" dirty="0" err="1" smtClean="0"/>
              <a:t>năm</a:t>
            </a:r>
            <a:r>
              <a:rPr lang="en-US" dirty="0" smtClean="0"/>
              <a:t> 2004, HKU1 </a:t>
            </a:r>
            <a:r>
              <a:rPr lang="en-US" dirty="0" err="1" smtClean="0"/>
              <a:t>năm</a:t>
            </a:r>
            <a:r>
              <a:rPr lang="en-US" dirty="0" smtClean="0"/>
              <a:t> 2005, MERS-</a:t>
            </a:r>
            <a:r>
              <a:rPr lang="en-US" dirty="0" err="1" smtClean="0"/>
              <a:t>CoV</a:t>
            </a:r>
            <a:r>
              <a:rPr lang="en-US" dirty="0" smtClean="0"/>
              <a:t> </a:t>
            </a:r>
            <a:r>
              <a:rPr lang="en-US" dirty="0" err="1" smtClean="0"/>
              <a:t>năm</a:t>
            </a:r>
            <a:r>
              <a:rPr lang="en-US" dirty="0" smtClean="0"/>
              <a:t> 2012</a:t>
            </a:r>
          </a:p>
          <a:p>
            <a:pPr>
              <a:buFontTx/>
              <a:buChar char="-"/>
            </a:pPr>
            <a:r>
              <a:rPr lang="en-US" dirty="0" err="1" smtClean="0"/>
              <a:t>Virut</a:t>
            </a:r>
            <a:r>
              <a:rPr lang="en-US" dirty="0" smtClean="0"/>
              <a:t> Corona (2019-nCoV) </a:t>
            </a:r>
            <a:r>
              <a:rPr lang="en-US" dirty="0" err="1" smtClean="0"/>
              <a:t>tại</a:t>
            </a:r>
            <a:r>
              <a:rPr lang="en-US" dirty="0" smtClean="0"/>
              <a:t> </a:t>
            </a:r>
            <a:r>
              <a:rPr lang="en-US" dirty="0" err="1" smtClean="0"/>
              <a:t>Vũ</a:t>
            </a:r>
            <a:r>
              <a:rPr lang="en-US" dirty="0" smtClean="0"/>
              <a:t> </a:t>
            </a:r>
            <a:r>
              <a:rPr lang="en-US" dirty="0" err="1" smtClean="0"/>
              <a:t>Hán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chủng</a:t>
            </a:r>
            <a:r>
              <a:rPr lang="en-US" dirty="0" smtClean="0"/>
              <a:t> </a:t>
            </a:r>
            <a:r>
              <a:rPr lang="en-US" dirty="0" err="1" smtClean="0"/>
              <a:t>mới</a:t>
            </a:r>
            <a:r>
              <a:rPr lang="en-US" dirty="0" smtClean="0"/>
              <a:t>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tháng</a:t>
            </a:r>
            <a:r>
              <a:rPr lang="en-US" dirty="0" smtClean="0"/>
              <a:t> 12/2019 </a:t>
            </a:r>
            <a:r>
              <a:rPr lang="en-US" dirty="0" err="1" smtClean="0"/>
              <a:t>tại</a:t>
            </a:r>
            <a:r>
              <a:rPr lang="en-US" dirty="0" smtClean="0"/>
              <a:t> </a:t>
            </a:r>
            <a:r>
              <a:rPr lang="en-US" dirty="0" err="1" smtClean="0"/>
              <a:t>Vũ</a:t>
            </a:r>
            <a:r>
              <a:rPr lang="en-US" dirty="0" smtClean="0"/>
              <a:t> </a:t>
            </a:r>
            <a:r>
              <a:rPr lang="en-US" dirty="0" err="1" smtClean="0"/>
              <a:t>Hán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xác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cuộc</a:t>
            </a:r>
            <a:r>
              <a:rPr lang="en-US" dirty="0" smtClean="0"/>
              <a:t>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tra</a:t>
            </a:r>
            <a:r>
              <a:rPr lang="en-US" dirty="0" smtClean="0"/>
              <a:t> ổ </a:t>
            </a:r>
            <a:r>
              <a:rPr lang="en-US" dirty="0" err="1" smtClean="0"/>
              <a:t>dịch</a:t>
            </a:r>
            <a:r>
              <a:rPr lang="en-US" dirty="0" smtClean="0"/>
              <a:t> </a:t>
            </a:r>
            <a:r>
              <a:rPr lang="en-US" dirty="0" err="1" smtClean="0"/>
              <a:t>bắt</a:t>
            </a:r>
            <a:r>
              <a:rPr lang="en-US" dirty="0" smtClean="0"/>
              <a:t> </a:t>
            </a:r>
            <a:r>
              <a:rPr lang="en-US" dirty="0" err="1" smtClean="0"/>
              <a:t>nguồn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khu</a:t>
            </a:r>
            <a:r>
              <a:rPr lang="en-US" dirty="0" smtClean="0"/>
              <a:t> </a:t>
            </a:r>
            <a:r>
              <a:rPr lang="en-US" dirty="0" err="1" smtClean="0"/>
              <a:t>chợ</a:t>
            </a:r>
            <a:r>
              <a:rPr lang="en-US" dirty="0" smtClean="0"/>
              <a:t> </a:t>
            </a:r>
            <a:r>
              <a:rPr lang="en-US" dirty="0" err="1" smtClean="0"/>
              <a:t>hải</a:t>
            </a:r>
            <a:r>
              <a:rPr lang="en-US" dirty="0" smtClean="0"/>
              <a:t> </a:t>
            </a:r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vật</a:t>
            </a:r>
            <a:r>
              <a:rPr lang="en-US" dirty="0" smtClean="0"/>
              <a:t> ở </a:t>
            </a:r>
            <a:r>
              <a:rPr lang="en-US" dirty="0" err="1" smtClean="0"/>
              <a:t>Vũ</a:t>
            </a:r>
            <a:r>
              <a:rPr lang="en-US" dirty="0" smtClean="0"/>
              <a:t> </a:t>
            </a:r>
            <a:r>
              <a:rPr lang="en-US" dirty="0" err="1" smtClean="0"/>
              <a:t>Hán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47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727" y="290945"/>
            <a:ext cx="11305309" cy="616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05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</a:t>
            </a:r>
            <a:r>
              <a:rPr lang="en-US" dirty="0" err="1" smtClean="0"/>
              <a:t>Khái</a:t>
            </a:r>
            <a:r>
              <a:rPr lang="en-US" dirty="0" smtClean="0"/>
              <a:t> </a:t>
            </a:r>
            <a:r>
              <a:rPr lang="en-US" dirty="0" err="1" smtClean="0"/>
              <a:t>niệm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err="1" smtClean="0"/>
              <a:t>Virut</a:t>
            </a:r>
            <a:r>
              <a:rPr lang="en-US" dirty="0" smtClean="0"/>
              <a:t> Corona </a:t>
            </a:r>
            <a:r>
              <a:rPr lang="en-US" dirty="0" err="1" smtClean="0"/>
              <a:t>nhìn</a:t>
            </a:r>
            <a:r>
              <a:rPr lang="en-US" dirty="0" smtClean="0"/>
              <a:t> </a:t>
            </a:r>
            <a:r>
              <a:rPr lang="en-US" dirty="0" err="1" smtClean="0"/>
              <a:t>dưới</a:t>
            </a:r>
            <a:r>
              <a:rPr lang="en-US" dirty="0" smtClean="0"/>
              <a:t> </a:t>
            </a:r>
            <a:r>
              <a:rPr lang="en-US" dirty="0" err="1" smtClean="0"/>
              <a:t>kính</a:t>
            </a:r>
            <a:r>
              <a:rPr lang="en-US" dirty="0" smtClean="0"/>
              <a:t> </a:t>
            </a:r>
            <a:r>
              <a:rPr lang="en-US" dirty="0" err="1" smtClean="0"/>
              <a:t>hiển</a:t>
            </a:r>
            <a:r>
              <a:rPr lang="en-US" dirty="0" smtClean="0"/>
              <a:t> vi </a:t>
            </a:r>
            <a:r>
              <a:rPr lang="en-US" dirty="0" err="1" smtClean="0"/>
              <a:t>điện</a:t>
            </a:r>
            <a:r>
              <a:rPr lang="en-US" dirty="0" smtClean="0"/>
              <a:t> </a:t>
            </a:r>
            <a:r>
              <a:rPr lang="en-US" dirty="0" err="1" smtClean="0"/>
              <a:t>tử</a:t>
            </a:r>
            <a:r>
              <a:rPr lang="en-US" dirty="0" smtClean="0"/>
              <a:t> </a:t>
            </a:r>
            <a:r>
              <a:rPr lang="en-US" dirty="0" err="1" smtClean="0"/>
              <a:t>nhỏ</a:t>
            </a:r>
            <a:r>
              <a:rPr lang="en-US" dirty="0" smtClean="0"/>
              <a:t> </a:t>
            </a:r>
            <a:r>
              <a:rPr lang="en-US" dirty="0" err="1" smtClean="0"/>
              <a:t>hơn</a:t>
            </a:r>
            <a:r>
              <a:rPr lang="en-US" dirty="0" smtClean="0"/>
              <a:t> vi </a:t>
            </a:r>
            <a:r>
              <a:rPr lang="en-US" dirty="0" err="1" smtClean="0"/>
              <a:t>trùng</a:t>
            </a:r>
            <a:r>
              <a:rPr lang="en-US" dirty="0" smtClean="0"/>
              <a:t> </a:t>
            </a:r>
            <a:r>
              <a:rPr lang="en-US" dirty="0" err="1" smtClean="0"/>
              <a:t>hàng</a:t>
            </a:r>
            <a:r>
              <a:rPr lang="en-US" dirty="0" smtClean="0"/>
              <a:t> </a:t>
            </a:r>
            <a:r>
              <a:rPr lang="en-US" dirty="0" err="1" smtClean="0"/>
              <a:t>chục</a:t>
            </a:r>
            <a:r>
              <a:rPr lang="en-US" dirty="0" smtClean="0"/>
              <a:t> </a:t>
            </a:r>
            <a:r>
              <a:rPr lang="en-US" dirty="0" err="1" smtClean="0"/>
              <a:t>lần</a:t>
            </a:r>
            <a:r>
              <a:rPr lang="en-US" dirty="0" smtClean="0"/>
              <a:t> </a:t>
            </a:r>
            <a:r>
              <a:rPr lang="en-US" dirty="0" err="1" smtClean="0"/>
              <a:t>thậm</a:t>
            </a:r>
            <a:r>
              <a:rPr lang="en-US" dirty="0" smtClean="0"/>
              <a:t> </a:t>
            </a:r>
            <a:r>
              <a:rPr lang="en-US" dirty="0" err="1" smtClean="0"/>
              <a:t>chí</a:t>
            </a:r>
            <a:r>
              <a:rPr lang="en-US" dirty="0"/>
              <a:t> </a:t>
            </a:r>
            <a:r>
              <a:rPr lang="en-US" dirty="0" smtClean="0"/>
              <a:t>100 </a:t>
            </a:r>
            <a:r>
              <a:rPr lang="en-US" dirty="0" err="1" smtClean="0"/>
              <a:t>lần</a:t>
            </a:r>
            <a:r>
              <a:rPr lang="en-US" dirty="0" smtClean="0"/>
              <a:t> </a:t>
            </a:r>
            <a:r>
              <a:rPr lang="en-US" dirty="0" err="1" smtClean="0"/>
              <a:t>nếu</a:t>
            </a:r>
            <a:r>
              <a:rPr lang="en-US" dirty="0" smtClean="0"/>
              <a:t> so </a:t>
            </a:r>
            <a:r>
              <a:rPr lang="en-US" dirty="0" err="1" smtClean="0"/>
              <a:t>với</a:t>
            </a:r>
            <a:r>
              <a:rPr lang="en-US" dirty="0" smtClean="0"/>
              <a:t> vi </a:t>
            </a:r>
            <a:r>
              <a:rPr lang="en-US" dirty="0" err="1" smtClean="0"/>
              <a:t>trùng</a:t>
            </a:r>
            <a:r>
              <a:rPr lang="en-US" dirty="0" smtClean="0"/>
              <a:t> </a:t>
            </a:r>
            <a:r>
              <a:rPr lang="en-US" dirty="0" err="1" smtClean="0"/>
              <a:t>lớn</a:t>
            </a:r>
            <a:r>
              <a:rPr lang="en-US" dirty="0" smtClean="0"/>
              <a:t>. </a:t>
            </a:r>
            <a:r>
              <a:rPr lang="en-US" dirty="0" err="1" smtClean="0"/>
              <a:t>Virut</a:t>
            </a:r>
            <a:r>
              <a:rPr lang="en-US" dirty="0" smtClean="0"/>
              <a:t> Corona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virut</a:t>
            </a:r>
            <a:r>
              <a:rPr lang="en-US" dirty="0" smtClean="0"/>
              <a:t> </a:t>
            </a:r>
            <a:r>
              <a:rPr lang="en-US" dirty="0" err="1" smtClean="0"/>
              <a:t>bao</a:t>
            </a:r>
            <a:r>
              <a:rPr lang="en-US" dirty="0" smtClean="0"/>
              <a:t> </a:t>
            </a:r>
            <a:r>
              <a:rPr lang="en-US" dirty="0" err="1" smtClean="0"/>
              <a:t>bọc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gen ARN </a:t>
            </a:r>
            <a:r>
              <a:rPr lang="en-US" dirty="0" err="1" smtClean="0"/>
              <a:t>sợi</a:t>
            </a:r>
            <a:r>
              <a:rPr lang="en-US" dirty="0" smtClean="0"/>
              <a:t> </a:t>
            </a:r>
            <a:r>
              <a:rPr lang="en-US" dirty="0" err="1" smtClean="0"/>
              <a:t>đơn</a:t>
            </a:r>
            <a:r>
              <a:rPr lang="en-US" dirty="0" smtClean="0"/>
              <a:t> </a:t>
            </a:r>
            <a:r>
              <a:rPr lang="en-US" dirty="0" err="1" smtClean="0"/>
              <a:t>chiều</a:t>
            </a:r>
            <a:r>
              <a:rPr lang="en-US" dirty="0" smtClean="0"/>
              <a:t> </a:t>
            </a:r>
            <a:r>
              <a:rPr lang="en-US" dirty="0" err="1" smtClean="0"/>
              <a:t>dương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nucleocasid</a:t>
            </a:r>
            <a:r>
              <a:rPr lang="en-US" dirty="0" smtClean="0"/>
              <a:t> </a:t>
            </a:r>
            <a:r>
              <a:rPr lang="en-US" dirty="0" err="1" smtClean="0"/>
              <a:t>đối</a:t>
            </a:r>
            <a:r>
              <a:rPr lang="en-US" dirty="0" smtClean="0"/>
              <a:t> </a:t>
            </a:r>
            <a:r>
              <a:rPr lang="en-US" dirty="0" err="1" smtClean="0"/>
              <a:t>xứng</a:t>
            </a:r>
            <a:r>
              <a:rPr lang="en-US" dirty="0" smtClean="0"/>
              <a:t> </a:t>
            </a:r>
            <a:r>
              <a:rPr lang="en-US" dirty="0" err="1" smtClean="0"/>
              <a:t>xoắn</a:t>
            </a:r>
            <a:r>
              <a:rPr lang="en-US" dirty="0" smtClean="0"/>
              <a:t> </a:t>
            </a:r>
            <a:r>
              <a:rPr lang="en-US" dirty="0" err="1" smtClean="0"/>
              <a:t>ốc</a:t>
            </a:r>
            <a:r>
              <a:rPr lang="en-US" dirty="0" smtClean="0"/>
              <a:t>. </a:t>
            </a:r>
            <a:r>
              <a:rPr lang="en-US" dirty="0" err="1" smtClean="0"/>
              <a:t>Kích</a:t>
            </a:r>
            <a:r>
              <a:rPr lang="en-US" dirty="0" smtClean="0"/>
              <a:t> </a:t>
            </a:r>
            <a:r>
              <a:rPr lang="en-US" dirty="0" err="1" smtClean="0"/>
              <a:t>thước</a:t>
            </a:r>
            <a:r>
              <a:rPr lang="en-US" dirty="0" smtClean="0"/>
              <a:t> </a:t>
            </a:r>
            <a:r>
              <a:rPr lang="en-US" dirty="0" err="1" smtClean="0"/>
              <a:t>bộ</a:t>
            </a:r>
            <a:r>
              <a:rPr lang="en-US" dirty="0" smtClean="0"/>
              <a:t> gen </a:t>
            </a:r>
            <a:r>
              <a:rPr lang="en-US" dirty="0" err="1" smtClean="0"/>
              <a:t>khoảng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26-32 kilo base pair, </a:t>
            </a:r>
            <a:r>
              <a:rPr lang="en-US" dirty="0" err="1" smtClean="0"/>
              <a:t>lớn</a:t>
            </a:r>
            <a:r>
              <a:rPr lang="en-US" dirty="0" smtClean="0"/>
              <a:t> </a:t>
            </a:r>
            <a:r>
              <a:rPr lang="en-US" dirty="0" err="1" smtClean="0"/>
              <a:t>nhất</a:t>
            </a:r>
            <a:r>
              <a:rPr lang="en-US" dirty="0" smtClean="0"/>
              <a:t> </a:t>
            </a:r>
            <a:r>
              <a:rPr lang="en-US" dirty="0" err="1" smtClean="0"/>
              <a:t>đối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virut</a:t>
            </a:r>
            <a:r>
              <a:rPr lang="en-US" dirty="0" smtClean="0"/>
              <a:t> ARN.</a:t>
            </a:r>
          </a:p>
          <a:p>
            <a:pPr>
              <a:buFontTx/>
              <a:buChar char="-"/>
            </a:pPr>
            <a:r>
              <a:rPr lang="en-US" dirty="0" err="1" smtClean="0"/>
              <a:t>Tên</a:t>
            </a:r>
            <a:r>
              <a:rPr lang="en-US" dirty="0" smtClean="0"/>
              <a:t> Coronavirus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nguồn</a:t>
            </a:r>
            <a:r>
              <a:rPr lang="en-US" dirty="0" smtClean="0"/>
              <a:t> </a:t>
            </a:r>
            <a:r>
              <a:rPr lang="en-US" dirty="0" err="1" smtClean="0"/>
              <a:t>gốc</a:t>
            </a:r>
            <a:r>
              <a:rPr lang="en-US" dirty="0" smtClean="0"/>
              <a:t> Latin Corona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vương</a:t>
            </a:r>
            <a:r>
              <a:rPr lang="en-US" dirty="0" smtClean="0"/>
              <a:t> </a:t>
            </a:r>
            <a:r>
              <a:rPr lang="en-US" dirty="0" err="1" smtClean="0"/>
              <a:t>miệm</a:t>
            </a:r>
            <a:r>
              <a:rPr lang="en-US" dirty="0"/>
              <a:t> </a:t>
            </a:r>
            <a:r>
              <a:rPr lang="en-US" dirty="0" err="1" smtClean="0"/>
              <a:t>hoặc</a:t>
            </a:r>
            <a:r>
              <a:rPr lang="en-US" dirty="0" smtClean="0"/>
              <a:t> </a:t>
            </a:r>
            <a:r>
              <a:rPr lang="en-US" dirty="0" err="1" smtClean="0"/>
              <a:t>hào</a:t>
            </a:r>
            <a:r>
              <a:rPr lang="en-US" dirty="0" smtClean="0"/>
              <a:t> </a:t>
            </a:r>
            <a:r>
              <a:rPr lang="en-US" dirty="0" err="1" smtClean="0"/>
              <a:t>quang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viêm</a:t>
            </a:r>
            <a:r>
              <a:rPr lang="en-US" dirty="0" smtClean="0"/>
              <a:t> </a:t>
            </a:r>
            <a:r>
              <a:rPr lang="en-US" dirty="0" err="1" smtClean="0"/>
              <a:t>phổi</a:t>
            </a:r>
            <a:r>
              <a:rPr lang="en-US" dirty="0" smtClean="0"/>
              <a:t> </a:t>
            </a:r>
            <a:r>
              <a:rPr lang="en-US" dirty="0" err="1" smtClean="0"/>
              <a:t>cấp</a:t>
            </a:r>
            <a:r>
              <a:rPr lang="en-US" dirty="0" smtClean="0"/>
              <a:t> do </a:t>
            </a:r>
            <a:r>
              <a:rPr lang="en-US" dirty="0" err="1" smtClean="0"/>
              <a:t>chủng</a:t>
            </a:r>
            <a:r>
              <a:rPr lang="en-US" dirty="0" smtClean="0"/>
              <a:t> </a:t>
            </a:r>
            <a:r>
              <a:rPr lang="en-US" dirty="0" err="1" smtClean="0"/>
              <a:t>mới</a:t>
            </a:r>
            <a:r>
              <a:rPr lang="en-US" dirty="0" smtClean="0"/>
              <a:t> </a:t>
            </a:r>
            <a:r>
              <a:rPr lang="en-US" dirty="0" err="1" smtClean="0"/>
              <a:t>virut</a:t>
            </a:r>
            <a:r>
              <a:rPr lang="en-US" dirty="0" smtClean="0"/>
              <a:t> Corona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lây</a:t>
            </a:r>
            <a:r>
              <a:rPr lang="en-US" dirty="0" smtClean="0"/>
              <a:t> </a:t>
            </a:r>
            <a:r>
              <a:rPr lang="en-US" dirty="0" err="1" smtClean="0"/>
              <a:t>nhiễm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khả</a:t>
            </a:r>
            <a:r>
              <a:rPr lang="en-US" dirty="0" smtClean="0"/>
              <a:t> </a:t>
            </a:r>
            <a:r>
              <a:rPr lang="en-US" dirty="0" err="1" smtClean="0"/>
              <a:t>năng</a:t>
            </a:r>
            <a:r>
              <a:rPr lang="en-US" dirty="0" smtClean="0"/>
              <a:t> </a:t>
            </a:r>
            <a:r>
              <a:rPr lang="en-US" dirty="0" err="1" smtClean="0"/>
              <a:t>lây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sang </a:t>
            </a:r>
            <a:r>
              <a:rPr lang="en-US" dirty="0" err="1" smtClean="0"/>
              <a:t>người</a:t>
            </a:r>
            <a:r>
              <a:rPr lang="en-US" dirty="0" smtClean="0"/>
              <a:t> qua </a:t>
            </a:r>
            <a:r>
              <a:rPr lang="en-US" dirty="0" err="1" smtClean="0"/>
              <a:t>đường</a:t>
            </a:r>
            <a:r>
              <a:rPr lang="en-US" dirty="0" smtClean="0"/>
              <a:t> </a:t>
            </a:r>
            <a:r>
              <a:rPr lang="en-US" dirty="0" err="1" smtClean="0"/>
              <a:t>hô</a:t>
            </a:r>
            <a:r>
              <a:rPr lang="en-US" dirty="0" smtClean="0"/>
              <a:t> </a:t>
            </a:r>
            <a:r>
              <a:rPr lang="en-US" dirty="0" err="1" smtClean="0"/>
              <a:t>hấp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tiếp</a:t>
            </a:r>
            <a:r>
              <a:rPr lang="en-US" dirty="0" smtClean="0"/>
              <a:t> </a:t>
            </a:r>
            <a:r>
              <a:rPr lang="en-US" dirty="0" err="1" smtClean="0"/>
              <a:t>xúc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chất</a:t>
            </a:r>
            <a:r>
              <a:rPr lang="en-US" dirty="0" smtClean="0"/>
              <a:t> </a:t>
            </a:r>
            <a:r>
              <a:rPr lang="en-US" dirty="0" err="1" smtClean="0"/>
              <a:t>dịch</a:t>
            </a:r>
            <a:r>
              <a:rPr lang="en-US" dirty="0" smtClean="0"/>
              <a:t> </a:t>
            </a:r>
            <a:r>
              <a:rPr lang="en-US" dirty="0" err="1" smtClean="0"/>
              <a:t>tiết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như</a:t>
            </a:r>
            <a:r>
              <a:rPr lang="en-US" dirty="0" smtClean="0"/>
              <a:t> ho, </a:t>
            </a:r>
            <a:r>
              <a:rPr lang="en-US" dirty="0" err="1" smtClean="0"/>
              <a:t>hắc</a:t>
            </a:r>
            <a:r>
              <a:rPr lang="en-US" dirty="0" smtClean="0"/>
              <a:t> </a:t>
            </a:r>
            <a:r>
              <a:rPr lang="en-US" dirty="0" err="1" smtClean="0"/>
              <a:t>hơi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87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III.Đường lây bệnh: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Đường không khí thông qua người mắc bệnh như ho, hắc hơi</a:t>
            </a:r>
          </a:p>
          <a:p>
            <a:r>
              <a:rPr lang="en-US" smtClean="0"/>
              <a:t>Tiếp xúc người mang mầm bệnh thông qua cử chỉ thân mật như bắt tay, ôm hôn</a:t>
            </a:r>
          </a:p>
          <a:p>
            <a:r>
              <a:rPr lang="en-US" smtClean="0"/>
              <a:t>Chạm tay vào bề mặt của đồ vật có virus ở trên đó và vô tình chạm tay vào mũi, miệng, mắt, mà không rửa tay sạch trước đó</a:t>
            </a:r>
          </a:p>
          <a:p>
            <a:r>
              <a:rPr lang="en-US" smtClean="0"/>
              <a:t>Lây nhiễm qua đường phân, con đường này khá hiểm xảy ra</a:t>
            </a:r>
          </a:p>
          <a:p>
            <a:pPr>
              <a:buNone/>
            </a:pP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IV. </a:t>
            </a:r>
            <a:r>
              <a:rPr lang="en-US" dirty="0" err="1" smtClean="0"/>
              <a:t>Triệu</a:t>
            </a:r>
            <a:r>
              <a:rPr lang="en-US" dirty="0" smtClean="0"/>
              <a:t> </a:t>
            </a:r>
            <a:r>
              <a:rPr lang="en-US" dirty="0" err="1" smtClean="0"/>
              <a:t>chứng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kỳ</a:t>
            </a:r>
            <a:r>
              <a:rPr lang="en-US" dirty="0" smtClean="0"/>
              <a:t> ủ </a:t>
            </a:r>
            <a:r>
              <a:rPr lang="en-US" dirty="0" err="1" smtClean="0"/>
              <a:t>bệnh</a:t>
            </a:r>
            <a:r>
              <a:rPr lang="en-US" dirty="0" smtClean="0"/>
              <a:t> (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lúc</a:t>
            </a:r>
            <a:r>
              <a:rPr lang="en-US" dirty="0" smtClean="0"/>
              <a:t> </a:t>
            </a:r>
            <a:r>
              <a:rPr lang="en-US" dirty="0" err="1" smtClean="0"/>
              <a:t>tiếp</a:t>
            </a:r>
            <a:r>
              <a:rPr lang="en-US" dirty="0" smtClean="0"/>
              <a:t> </a:t>
            </a:r>
            <a:r>
              <a:rPr lang="en-US" dirty="0" err="1" smtClean="0"/>
              <a:t>xúc</a:t>
            </a:r>
            <a:r>
              <a:rPr lang="en-US" dirty="0" smtClean="0"/>
              <a:t> </a:t>
            </a:r>
            <a:r>
              <a:rPr lang="en-US" dirty="0" err="1" smtClean="0"/>
              <a:t>nguồn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r>
              <a:rPr lang="en-US" dirty="0" smtClean="0"/>
              <a:t> </a:t>
            </a:r>
            <a:r>
              <a:rPr lang="en-US" dirty="0" err="1" smtClean="0"/>
              <a:t>bắt</a:t>
            </a:r>
            <a:r>
              <a:rPr lang="en-US" dirty="0" smtClean="0"/>
              <a:t> </a:t>
            </a:r>
            <a:r>
              <a:rPr lang="en-US" dirty="0" err="1" smtClean="0"/>
              <a:t>đầu</a:t>
            </a:r>
            <a:r>
              <a:rPr lang="en-US" dirty="0" smtClean="0"/>
              <a:t> </a:t>
            </a:r>
            <a:r>
              <a:rPr lang="en-US" dirty="0" err="1" smtClean="0"/>
              <a:t>khởi</a:t>
            </a:r>
            <a:r>
              <a:rPr lang="en-US" dirty="0" smtClean="0"/>
              <a:t>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): 2-14 </a:t>
            </a:r>
            <a:r>
              <a:rPr lang="en-US" dirty="0" err="1" smtClean="0"/>
              <a:t>ngày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kỳ</a:t>
            </a:r>
            <a:r>
              <a:rPr lang="en-US" dirty="0" smtClean="0"/>
              <a:t>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: </a:t>
            </a:r>
            <a:r>
              <a:rPr lang="en-US" dirty="0" err="1" smtClean="0"/>
              <a:t>tùy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mức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 </a:t>
            </a:r>
            <a:r>
              <a:rPr lang="en-US" dirty="0" err="1" smtClean="0"/>
              <a:t>mà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diễn</a:t>
            </a:r>
            <a:r>
              <a:rPr lang="en-US" dirty="0" smtClean="0"/>
              <a:t> </a:t>
            </a:r>
            <a:r>
              <a:rPr lang="en-US" dirty="0" err="1" smtClean="0"/>
              <a:t>tiến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nhẹ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r>
              <a:rPr lang="en-US" dirty="0" smtClean="0"/>
              <a:t> </a:t>
            </a:r>
            <a:r>
              <a:rPr lang="en-US" dirty="0" err="1" smtClean="0"/>
              <a:t>nặng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Nhẹ</a:t>
            </a:r>
            <a:r>
              <a:rPr lang="en-US" dirty="0" smtClean="0"/>
              <a:t> </a:t>
            </a:r>
            <a:r>
              <a:rPr lang="en-US" dirty="0" err="1" smtClean="0"/>
              <a:t>như</a:t>
            </a:r>
            <a:r>
              <a:rPr lang="en-US" dirty="0" smtClean="0"/>
              <a:t>: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dấu</a:t>
            </a:r>
            <a:r>
              <a:rPr lang="en-US" dirty="0" smtClean="0"/>
              <a:t> </a:t>
            </a:r>
            <a:r>
              <a:rPr lang="en-US" dirty="0" err="1" smtClean="0"/>
              <a:t>hiệu</a:t>
            </a:r>
            <a:r>
              <a:rPr lang="en-US" dirty="0" smtClean="0"/>
              <a:t> </a:t>
            </a:r>
            <a:r>
              <a:rPr lang="en-US" dirty="0" err="1" smtClean="0"/>
              <a:t>cảm</a:t>
            </a:r>
            <a:r>
              <a:rPr lang="en-US" dirty="0" smtClean="0"/>
              <a:t> </a:t>
            </a:r>
            <a:r>
              <a:rPr lang="en-US" dirty="0" err="1" smtClean="0"/>
              <a:t>cúm</a:t>
            </a:r>
            <a:r>
              <a:rPr lang="en-US" dirty="0" smtClean="0"/>
              <a:t> </a:t>
            </a:r>
            <a:r>
              <a:rPr lang="en-US" dirty="0" err="1" smtClean="0"/>
              <a:t>như</a:t>
            </a:r>
            <a:r>
              <a:rPr lang="en-US" dirty="0" smtClean="0"/>
              <a:t>: ho khan, </a:t>
            </a:r>
            <a:r>
              <a:rPr lang="en-US" dirty="0" err="1" smtClean="0"/>
              <a:t>sốt</a:t>
            </a:r>
            <a:r>
              <a:rPr lang="en-US" dirty="0" smtClean="0"/>
              <a:t>, </a:t>
            </a:r>
            <a:r>
              <a:rPr lang="en-US" dirty="0" err="1" smtClean="0"/>
              <a:t>đau</a:t>
            </a:r>
            <a:r>
              <a:rPr lang="en-US" dirty="0" smtClean="0"/>
              <a:t> </a:t>
            </a:r>
            <a:r>
              <a:rPr lang="en-US" dirty="0" err="1" smtClean="0"/>
              <a:t>họng</a:t>
            </a:r>
            <a:r>
              <a:rPr lang="en-US" dirty="0" smtClean="0"/>
              <a:t>, </a:t>
            </a:r>
            <a:r>
              <a:rPr lang="en-US" dirty="0" err="1" smtClean="0"/>
              <a:t>đau</a:t>
            </a:r>
            <a:r>
              <a:rPr lang="en-US" dirty="0" smtClean="0"/>
              <a:t> </a:t>
            </a:r>
            <a:r>
              <a:rPr lang="en-US" dirty="0" err="1" smtClean="0"/>
              <a:t>nhức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, </a:t>
            </a:r>
            <a:r>
              <a:rPr lang="en-US" dirty="0" err="1" smtClean="0"/>
              <a:t>mệt</a:t>
            </a:r>
            <a:r>
              <a:rPr lang="en-US" dirty="0" smtClean="0"/>
              <a:t> </a:t>
            </a:r>
            <a:r>
              <a:rPr lang="en-US" dirty="0" err="1" smtClean="0"/>
              <a:t>mõi</a:t>
            </a:r>
            <a:r>
              <a:rPr lang="en-US" dirty="0" smtClean="0"/>
              <a:t>…</a:t>
            </a:r>
          </a:p>
          <a:p>
            <a:pPr>
              <a:buFontTx/>
              <a:buChar char="-"/>
            </a:pPr>
            <a:r>
              <a:rPr lang="en-US" dirty="0" err="1" smtClean="0"/>
              <a:t>Nặng</a:t>
            </a:r>
            <a:r>
              <a:rPr lang="en-US" dirty="0" smtClean="0"/>
              <a:t>: </a:t>
            </a:r>
            <a:r>
              <a:rPr lang="en-US" dirty="0" err="1" smtClean="0"/>
              <a:t>như</a:t>
            </a:r>
            <a:r>
              <a:rPr lang="en-US" dirty="0" smtClean="0"/>
              <a:t> ho </a:t>
            </a:r>
            <a:r>
              <a:rPr lang="en-US" dirty="0" err="1" smtClean="0"/>
              <a:t>nhiều</a:t>
            </a:r>
            <a:r>
              <a:rPr lang="en-US" dirty="0" smtClean="0"/>
              <a:t> </a:t>
            </a:r>
            <a:r>
              <a:rPr lang="en-US" dirty="0" err="1" smtClean="0"/>
              <a:t>hơn</a:t>
            </a:r>
            <a:r>
              <a:rPr lang="en-US" dirty="0" smtClean="0"/>
              <a:t>, </a:t>
            </a:r>
            <a:r>
              <a:rPr lang="en-US" dirty="0" err="1" smtClean="0"/>
              <a:t>sốt</a:t>
            </a:r>
            <a:r>
              <a:rPr lang="en-US" dirty="0" smtClean="0"/>
              <a:t> </a:t>
            </a:r>
            <a:r>
              <a:rPr lang="en-US" dirty="0" err="1" smtClean="0"/>
              <a:t>cao</a:t>
            </a:r>
            <a:r>
              <a:rPr lang="en-US" dirty="0" smtClean="0"/>
              <a:t> </a:t>
            </a:r>
            <a:r>
              <a:rPr lang="en-US" dirty="0" err="1" smtClean="0"/>
              <a:t>liên</a:t>
            </a:r>
            <a:r>
              <a:rPr lang="en-US" dirty="0" smtClean="0"/>
              <a:t> </a:t>
            </a:r>
            <a:r>
              <a:rPr lang="en-US" dirty="0" err="1" smtClean="0"/>
              <a:t>tục</a:t>
            </a:r>
            <a:r>
              <a:rPr lang="en-US" dirty="0" smtClean="0"/>
              <a:t> 39-40 </a:t>
            </a:r>
            <a:r>
              <a:rPr lang="en-US" dirty="0" err="1" smtClean="0"/>
              <a:t>độ</a:t>
            </a:r>
            <a:r>
              <a:rPr lang="en-US" dirty="0" smtClean="0"/>
              <a:t> C, </a:t>
            </a:r>
            <a:r>
              <a:rPr lang="en-US" dirty="0" err="1" smtClean="0"/>
              <a:t>viêm</a:t>
            </a:r>
            <a:r>
              <a:rPr lang="en-US" dirty="0" smtClean="0"/>
              <a:t> </a:t>
            </a:r>
            <a:r>
              <a:rPr lang="en-US" dirty="0" err="1" smtClean="0"/>
              <a:t>phổi</a:t>
            </a:r>
            <a:r>
              <a:rPr lang="en-US" dirty="0" smtClean="0"/>
              <a:t>, </a:t>
            </a:r>
            <a:r>
              <a:rPr lang="en-US" dirty="0" err="1" smtClean="0"/>
              <a:t>khó</a:t>
            </a:r>
            <a:r>
              <a:rPr lang="en-US" dirty="0" smtClean="0"/>
              <a:t> </a:t>
            </a:r>
            <a:r>
              <a:rPr lang="en-US" dirty="0" err="1" smtClean="0"/>
              <a:t>thở</a:t>
            </a:r>
            <a:r>
              <a:rPr lang="en-US" dirty="0" smtClean="0"/>
              <a:t>, </a:t>
            </a:r>
            <a:r>
              <a:rPr lang="en-US" dirty="0" err="1" smtClean="0"/>
              <a:t>suy</a:t>
            </a:r>
            <a:r>
              <a:rPr lang="en-US" dirty="0" smtClean="0"/>
              <a:t> </a:t>
            </a:r>
            <a:r>
              <a:rPr lang="en-US" dirty="0" err="1" smtClean="0"/>
              <a:t>hô</a:t>
            </a:r>
            <a:r>
              <a:rPr lang="en-US" dirty="0" smtClean="0"/>
              <a:t> </a:t>
            </a:r>
            <a:r>
              <a:rPr lang="en-US" dirty="0" err="1" smtClean="0"/>
              <a:t>hấp</a:t>
            </a:r>
            <a:r>
              <a:rPr lang="en-US" dirty="0" smtClean="0"/>
              <a:t> </a:t>
            </a:r>
            <a:r>
              <a:rPr lang="en-US" dirty="0" err="1" smtClean="0"/>
              <a:t>cấp</a:t>
            </a:r>
            <a:r>
              <a:rPr lang="en-US" dirty="0" smtClean="0"/>
              <a:t>,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tử</a:t>
            </a:r>
            <a:r>
              <a:rPr lang="en-US" dirty="0" smtClean="0"/>
              <a:t> </a:t>
            </a:r>
            <a:r>
              <a:rPr lang="en-US" dirty="0" err="1" smtClean="0"/>
              <a:t>vong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6417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Triệu</a:t>
            </a:r>
            <a:r>
              <a:rPr lang="en-US" dirty="0" smtClean="0"/>
              <a:t> </a:t>
            </a:r>
            <a:r>
              <a:rPr lang="en-US" dirty="0" err="1" smtClean="0"/>
              <a:t>chứng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phòng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8926" y="2160588"/>
            <a:ext cx="4814185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9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dấu</a:t>
            </a:r>
            <a:r>
              <a:rPr lang="en-US" dirty="0" smtClean="0"/>
              <a:t> </a:t>
            </a:r>
            <a:r>
              <a:rPr lang="en-US" dirty="0" err="1" smtClean="0"/>
              <a:t>hiệu</a:t>
            </a:r>
            <a:r>
              <a:rPr lang="en-US" dirty="0" smtClean="0"/>
              <a:t> </a:t>
            </a:r>
            <a:r>
              <a:rPr lang="en-US" dirty="0" err="1" smtClean="0"/>
              <a:t>mắc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nghi</a:t>
            </a:r>
            <a:r>
              <a:rPr lang="en-US" dirty="0" smtClean="0"/>
              <a:t> </a:t>
            </a:r>
            <a:r>
              <a:rPr lang="en-US" dirty="0" err="1" smtClean="0"/>
              <a:t>nhiễm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6408" y="2160588"/>
            <a:ext cx="3259221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14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226</TotalTime>
  <Words>1000</Words>
  <Application>Microsoft Office PowerPoint</Application>
  <PresentationFormat>Widescreen</PresentationFormat>
  <Paragraphs>56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Trebuchet MS</vt:lpstr>
      <vt:lpstr>Wingdings 3</vt:lpstr>
      <vt:lpstr>Facet</vt:lpstr>
      <vt:lpstr>BỆNH VIÊM PHỔI CẤP DO CHỦNG MỚI VIRUT CORONA</vt:lpstr>
      <vt:lpstr>PowerPoint Presentation</vt:lpstr>
      <vt:lpstr>I.Lịch sử:</vt:lpstr>
      <vt:lpstr>PowerPoint Presentation</vt:lpstr>
      <vt:lpstr>II. Khái niệm:</vt:lpstr>
      <vt:lpstr>III.Đường lây bệnh:</vt:lpstr>
      <vt:lpstr>IV. Triệu chứng:</vt:lpstr>
      <vt:lpstr>Triệu chứng và cách phòng </vt:lpstr>
      <vt:lpstr>Các dấu hiệu mắc và nghi nhiễm</vt:lpstr>
      <vt:lpstr>V. Điều trị: </vt:lpstr>
      <vt:lpstr>Hình ảnh điều trị</vt:lpstr>
      <vt:lpstr>VI. Phòng ngừa:</vt:lpstr>
      <vt:lpstr>VI. Phòng ngừa(tt)</vt:lpstr>
      <vt:lpstr>VI. Phòng ngừa(tt)</vt:lpstr>
      <vt:lpstr>Phó Thủ Tướng chỉ đạo phòng chống dịch bệnh</vt:lpstr>
      <vt:lpstr>Phó Thủ Tướng chỉ đạo phòng chống dịch bệnh</vt:lpstr>
      <vt:lpstr>Khuyến cáo của HCDC</vt:lpstr>
      <vt:lpstr>Khuyến cáo của HCDC</vt:lpstr>
      <vt:lpstr>PowerPoint Presentation</vt:lpstr>
      <vt:lpstr>PowerPoint Presentation</vt:lpstr>
      <vt:lpstr>Mang khẩu trang nơi đông người</vt:lpstr>
      <vt:lpstr>TTYT Providence nơi điều trị cas đầu tiên ở Mỹ</vt:lpstr>
      <vt:lpstr>Robot sử dụng cho bệnh điều đầu tiên ở Mỹ</vt:lpstr>
      <vt:lpstr>BV TW Huế tập huấn phòng chống bệnh viêm phổi do virut Corona</vt:lpstr>
      <vt:lpstr>XIN CHÂN THÀNH CẢM ƠN QUÝ VỊ ĐÃ LẮNG NGHE!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BỆNH VIÊM PHỔI CẤP DO CHỦNG MỚI VIRUT CORONA</dc:title>
  <dc:creator>ADMIN</dc:creator>
  <cp:lastModifiedBy>ADMIN</cp:lastModifiedBy>
  <cp:revision>28</cp:revision>
  <dcterms:created xsi:type="dcterms:W3CDTF">2020-02-04T01:29:51Z</dcterms:created>
  <dcterms:modified xsi:type="dcterms:W3CDTF">2020-02-05T09:21:13Z</dcterms:modified>
</cp:coreProperties>
</file>